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84" r:id="rId4"/>
  </p:sldMasterIdLst>
  <p:notesMasterIdLst>
    <p:notesMasterId r:id="rId13"/>
  </p:notesMasterIdLst>
  <p:handoutMasterIdLst>
    <p:handoutMasterId r:id="rId14"/>
  </p:handoutMasterIdLst>
  <p:sldIdLst>
    <p:sldId id="257" r:id="rId5"/>
    <p:sldId id="384" r:id="rId6"/>
    <p:sldId id="270" r:id="rId7"/>
    <p:sldId id="317" r:id="rId8"/>
    <p:sldId id="278" r:id="rId9"/>
    <p:sldId id="279" r:id="rId10"/>
    <p:sldId id="272" r:id="rId11"/>
    <p:sldId id="391" r:id="rId12"/>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45" autoAdjust="0"/>
    <p:restoredTop sz="93732" autoAdjust="0"/>
  </p:normalViewPr>
  <p:slideViewPr>
    <p:cSldViewPr snapToGrid="0">
      <p:cViewPr varScale="1">
        <p:scale>
          <a:sx n="106" d="100"/>
          <a:sy n="106" d="100"/>
        </p:scale>
        <p:origin x="216" y="376"/>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rtlCol="0"/>
        <a:lstStyle/>
        <a:p>
          <a:pPr rtl="0"/>
          <a:endParaRPr lang="en-US"/>
        </a:p>
      </dgm:t>
    </dgm:pt>
    <dgm:pt modelId="{B54C8F6C-BE1E-4EAB-B7A0-48DE01FFAA36}">
      <dgm:prSet phldrT="[Text]" custT="1"/>
      <dgm:spPr/>
      <dgm:t>
        <a:bodyPr rtlCol="0"/>
        <a:lstStyle/>
        <a:p>
          <a:pPr rtl="0">
            <a:buFont typeface="Symbol" panose="05050102010706020507" pitchFamily="18" charset="2"/>
            <a:buChar char=""/>
          </a:pPr>
          <a:r>
            <a:rPr lang="en-GB" sz="1800" dirty="0">
              <a:latin typeface="+mn-lt"/>
            </a:rPr>
            <a:t>Hire:</a:t>
          </a:r>
        </a:p>
        <a:p>
          <a:pPr rtl="0">
            <a:buFont typeface="Symbol" panose="05050102010706020507" pitchFamily="18" charset="2"/>
            <a:buChar char=""/>
          </a:pPr>
          <a:r>
            <a:rPr lang="en-GB" sz="1800" dirty="0">
              <a:latin typeface="+mn-lt"/>
            </a:rPr>
            <a:t>Quentin Tarantino</a:t>
          </a:r>
          <a:endParaRPr lang="en-gb" sz="1800" dirty="0">
            <a:latin typeface="+mn-lt"/>
          </a:endParaRPr>
        </a:p>
      </dgm:t>
    </dgm:pt>
    <dgm:pt modelId="{8DE7CD45-B7C0-432E-B819-6A7D97E31315}" type="parTrans" cxnId="{770CA1CC-3DDD-451E-AE83-A71CA570260C}">
      <dgm:prSet/>
      <dgm:spPr/>
      <dgm:t>
        <a:bodyPr rtlCol="0"/>
        <a:lstStyle/>
        <a:p>
          <a:pPr rtl="0"/>
          <a:endParaRPr lang="en-US" sz="1800">
            <a:latin typeface="+mn-lt"/>
          </a:endParaRPr>
        </a:p>
      </dgm:t>
    </dgm:pt>
    <dgm:pt modelId="{C33B8BEF-A818-4A2F-A99A-E2B29895E184}" type="sibTrans" cxnId="{770CA1CC-3DDD-451E-AE83-A71CA570260C}">
      <dgm:prSet/>
      <dgm:spPr/>
      <dgm:t>
        <a:bodyPr rtlCol="0"/>
        <a:lstStyle/>
        <a:p>
          <a:pPr rtl="0"/>
          <a:endParaRPr lang="en-US" sz="1800">
            <a:latin typeface="+mn-lt"/>
          </a:endParaRPr>
        </a:p>
      </dgm:t>
    </dgm:pt>
    <dgm:pt modelId="{E4033A39-DCC4-4038-9562-AEDDBBB37A99}">
      <dgm:prSet phldrT="[Text]" custT="1"/>
      <dgm:spPr/>
      <dgm:t>
        <a:bodyPr rtlCol="0"/>
        <a:lstStyle/>
        <a:p>
          <a:pPr rtl="0"/>
          <a:endParaRPr lang="en-gb" sz="1800" dirty="0">
            <a:latin typeface="+mn-lt"/>
          </a:endParaRPr>
        </a:p>
      </dgm:t>
    </dgm:pt>
    <dgm:pt modelId="{048EEAE6-78BA-4B00-B7BB-9C22DBB1E8F4}" type="parTrans" cxnId="{32EF2862-2950-4DF8-BEA8-CD19460CCA31}">
      <dgm:prSet/>
      <dgm:spPr/>
      <dgm:t>
        <a:bodyPr rtlCol="0"/>
        <a:lstStyle/>
        <a:p>
          <a:pPr rtl="0"/>
          <a:endParaRPr lang="en-US" sz="1800">
            <a:latin typeface="+mn-lt"/>
          </a:endParaRPr>
        </a:p>
      </dgm:t>
    </dgm:pt>
    <dgm:pt modelId="{80AB0E5B-0C58-465D-A545-5B21133D2849}" type="sibTrans" cxnId="{32EF2862-2950-4DF8-BEA8-CD19460CCA31}">
      <dgm:prSet/>
      <dgm:spPr/>
      <dgm:t>
        <a:bodyPr rtlCol="0"/>
        <a:lstStyle/>
        <a:p>
          <a:pPr rtl="0"/>
          <a:endParaRPr lang="en-US" sz="1800">
            <a:latin typeface="+mn-lt"/>
          </a:endParaRPr>
        </a:p>
      </dgm:t>
    </dgm:pt>
    <dgm:pt modelId="{87BF7896-20EA-4E8F-B6F4-A34EC5C9CB50}">
      <dgm:prSet phldrT="[Text]" custT="1"/>
      <dgm:spPr/>
      <dgm:t>
        <a:bodyPr rtlCol="0"/>
        <a:lstStyle/>
        <a:p>
          <a:pPr rtl="0"/>
          <a:endParaRPr lang="en-gb" sz="1800" dirty="0">
            <a:latin typeface="+mn-lt"/>
          </a:endParaRPr>
        </a:p>
      </dgm:t>
    </dgm:pt>
    <dgm:pt modelId="{05E47BA5-F724-4AEE-9B5B-401F18E028E6}" type="parTrans" cxnId="{92330C11-C197-4512-BDA4-8D8A69AF7D1C}">
      <dgm:prSet/>
      <dgm:spPr/>
      <dgm:t>
        <a:bodyPr rtlCol="0"/>
        <a:lstStyle/>
        <a:p>
          <a:pPr rtl="0"/>
          <a:endParaRPr lang="en-US" sz="1800">
            <a:latin typeface="+mn-lt"/>
          </a:endParaRPr>
        </a:p>
      </dgm:t>
    </dgm:pt>
    <dgm:pt modelId="{D63CE73E-35DE-48C3-8753-7648BC953C0D}" type="sibTrans" cxnId="{92330C11-C197-4512-BDA4-8D8A69AF7D1C}">
      <dgm:prSet/>
      <dgm:spPr/>
      <dgm:t>
        <a:bodyPr rtlCol="0"/>
        <a:lstStyle/>
        <a:p>
          <a:pPr rtl="0"/>
          <a:endParaRPr lang="en-US" sz="1800">
            <a:latin typeface="+mn-lt"/>
          </a:endParaRPr>
        </a:p>
      </dgm:t>
    </dgm:pt>
    <dgm:pt modelId="{43CBB0A2-9D75-4264-8A30-3E8974B40658}">
      <dgm:prSet phldrT="[Text]" custT="1"/>
      <dgm:spPr/>
      <dgm:t>
        <a:bodyPr rtlCol="0"/>
        <a:lstStyle/>
        <a:p>
          <a:pPr rtl="0">
            <a:buFont typeface="Symbol" panose="05050102010706020507" pitchFamily="18" charset="2"/>
            <a:buChar char=""/>
          </a:pPr>
          <a:r>
            <a:rPr lang="en-US" sz="1800" dirty="0">
              <a:latin typeface="+mn-lt"/>
            </a:rPr>
            <a:t>Make:</a:t>
          </a:r>
        </a:p>
        <a:p>
          <a:pPr rtl="0">
            <a:buFont typeface="Symbol" panose="05050102010706020507" pitchFamily="18" charset="2"/>
            <a:buChar char=""/>
          </a:pPr>
          <a:r>
            <a:rPr lang="en-US" sz="1800" dirty="0">
              <a:latin typeface="+mn-lt"/>
            </a:rPr>
            <a:t>Game</a:t>
          </a:r>
          <a:r>
            <a:rPr lang="en-US" sz="1800" baseline="0" dirty="0">
              <a:latin typeface="+mn-lt"/>
            </a:rPr>
            <a:t> Shows</a:t>
          </a:r>
          <a:endParaRPr lang="en-US" sz="1800" dirty="0">
            <a:latin typeface="+mn-lt"/>
          </a:endParaRPr>
        </a:p>
      </dgm:t>
    </dgm:pt>
    <dgm:pt modelId="{F806E590-5F8E-48A1-96AC-9E738290D2ED}" type="parTrans" cxnId="{4D2DF581-8128-4440-9E51-29109DC6ED52}">
      <dgm:prSet/>
      <dgm:spPr/>
      <dgm:t>
        <a:bodyPr rtlCol="0"/>
        <a:lstStyle/>
        <a:p>
          <a:pPr rtl="0"/>
          <a:endParaRPr lang="en-US" sz="1800">
            <a:latin typeface="+mn-lt"/>
          </a:endParaRPr>
        </a:p>
      </dgm:t>
    </dgm:pt>
    <dgm:pt modelId="{20F77EFB-335C-4BC3-AD95-8421EDF343E6}" type="sibTrans" cxnId="{4D2DF581-8128-4440-9E51-29109DC6ED52}">
      <dgm:prSet/>
      <dgm:spPr/>
      <dgm:t>
        <a:bodyPr rtlCol="0"/>
        <a:lstStyle/>
        <a:p>
          <a:pPr rtl="0"/>
          <a:endParaRPr lang="en-US" sz="1800">
            <a:latin typeface="+mn-lt"/>
          </a:endParaRPr>
        </a:p>
      </dgm:t>
    </dgm:pt>
    <dgm:pt modelId="{3DE6FF16-CA4D-4D34-ABEB-8BE6A40B5E52}">
      <dgm:prSet phldrT="[Text]" custT="1"/>
      <dgm:spPr/>
      <dgm:t>
        <a:bodyPr rtlCol="0"/>
        <a:lstStyle/>
        <a:p>
          <a:pPr rtl="0">
            <a:buFont typeface="Symbol" panose="05050102010706020507" pitchFamily="18" charset="2"/>
            <a:buChar char=""/>
          </a:pPr>
          <a:endParaRPr lang="en-gb" sz="1800" dirty="0">
            <a:latin typeface="+mn-lt"/>
          </a:endParaRPr>
        </a:p>
      </dgm:t>
    </dgm:pt>
    <dgm:pt modelId="{DA9CCCCB-8206-4757-82C8-F885E9D238B5}" type="parTrans" cxnId="{636DE8C5-F706-4BA5-855F-85FD2239E2BE}">
      <dgm:prSet/>
      <dgm:spPr/>
      <dgm:t>
        <a:bodyPr rtlCol="0"/>
        <a:lstStyle/>
        <a:p>
          <a:pPr rtl="0"/>
          <a:endParaRPr lang="en-US" sz="1800"/>
        </a:p>
      </dgm:t>
    </dgm:pt>
    <dgm:pt modelId="{986162A7-6F89-4679-B40E-33A17DA21B73}" type="sibTrans" cxnId="{636DE8C5-F706-4BA5-855F-85FD2239E2BE}">
      <dgm:prSet/>
      <dgm:spPr/>
      <dgm:t>
        <a:bodyPr rtlCol="0"/>
        <a:lstStyle/>
        <a:p>
          <a:pPr rtl="0"/>
          <a:endParaRPr lang="en-US" sz="1800"/>
        </a:p>
      </dgm:t>
    </dgm:pt>
    <dgm:pt modelId="{AC76BE15-3E8A-498B-91BD-CF772C26B6F1}">
      <dgm:prSet phldrT="[Text]" custT="1"/>
      <dgm:spPr/>
      <dgm:t>
        <a:bodyPr rtlCol="0"/>
        <a:lstStyle/>
        <a:p>
          <a:pPr rtl="0">
            <a:buFont typeface="Symbol" panose="05050102010706020507" pitchFamily="18" charset="2"/>
            <a:buChar char=""/>
          </a:pPr>
          <a:endParaRPr lang="en-gb" sz="1800" dirty="0">
            <a:latin typeface="+mn-lt"/>
          </a:endParaRPr>
        </a:p>
      </dgm:t>
    </dgm:pt>
    <dgm:pt modelId="{00CCB400-064A-4EF5-9806-9534D9AC69AD}" type="parTrans" cxnId="{140A4778-8248-44DE-B78A-23C578A77D7E}">
      <dgm:prSet/>
      <dgm:spPr/>
      <dgm:t>
        <a:bodyPr rtlCol="0"/>
        <a:lstStyle/>
        <a:p>
          <a:pPr rtl="0"/>
          <a:endParaRPr lang="en-US" sz="1800"/>
        </a:p>
      </dgm:t>
    </dgm:pt>
    <dgm:pt modelId="{662A3D6E-7238-444F-BC0B-C7A4321261DB}" type="sibTrans" cxnId="{140A4778-8248-44DE-B78A-23C578A77D7E}">
      <dgm:prSet/>
      <dgm:spPr/>
      <dgm:t>
        <a:bodyPr rtlCol="0"/>
        <a:lstStyle/>
        <a:p>
          <a:pPr rtl="0"/>
          <a:endParaRPr lang="en-US" sz="1800"/>
        </a:p>
      </dgm:t>
    </dgm:pt>
    <dgm:pt modelId="{73820394-2159-4075-9E6F-217263B07F8B}">
      <dgm:prSet phldrT="[Text]" custT="1"/>
      <dgm:spPr/>
      <dgm:t>
        <a:bodyPr rtlCol="0"/>
        <a:lstStyle/>
        <a:p>
          <a:pPr rtl="0">
            <a:buFont typeface="Symbol" panose="05050102010706020507" pitchFamily="18" charset="2"/>
            <a:buChar char=""/>
          </a:pPr>
          <a:r>
            <a:rPr lang="en-US" sz="1800" dirty="0">
              <a:latin typeface="+mn-lt"/>
            </a:rPr>
            <a:t>Length:</a:t>
          </a:r>
        </a:p>
        <a:p>
          <a:pPr rtl="0">
            <a:buFont typeface="Symbol" panose="05050102010706020507" pitchFamily="18" charset="2"/>
            <a:buChar char=""/>
          </a:pPr>
          <a:r>
            <a:rPr lang="en-US" sz="1800" dirty="0">
              <a:latin typeface="+mn-lt"/>
            </a:rPr>
            <a:t>120 Minutes</a:t>
          </a:r>
        </a:p>
      </dgm:t>
    </dgm:pt>
    <dgm:pt modelId="{A861A835-3A0D-4B09-8870-87D7FDC7B27F}" type="parTrans" cxnId="{19CF03A0-47BE-4ABD-A62C-A27E16D6C5A3}">
      <dgm:prSet/>
      <dgm:spPr/>
      <dgm:t>
        <a:bodyPr rtlCol="0"/>
        <a:lstStyle/>
        <a:p>
          <a:pPr rtl="0"/>
          <a:endParaRPr lang="en-US" sz="1800"/>
        </a:p>
      </dgm:t>
    </dgm:pt>
    <dgm:pt modelId="{D383A36B-470D-499F-AE13-85A6B2495524}" type="sibTrans" cxnId="{19CF03A0-47BE-4ABD-A62C-A27E16D6C5A3}">
      <dgm:prSet/>
      <dgm:spPr/>
      <dgm:t>
        <a:bodyPr rtlCol="0"/>
        <a:lstStyle/>
        <a:p>
          <a:pPr rtl="0"/>
          <a:endParaRPr lang="en-US" sz="1800"/>
        </a:p>
      </dgm:t>
    </dgm:pt>
    <dgm:pt modelId="{4259F840-24E7-476F-9F30-482E46395856}">
      <dgm:prSet phldrT="[Text]" custT="1"/>
      <dgm:spPr/>
      <dgm:t>
        <a:bodyPr rtlCol="0"/>
        <a:lstStyle/>
        <a:p>
          <a:pPr rtl="0"/>
          <a:endParaRPr lang="en-gb" sz="1800" dirty="0">
            <a:latin typeface="+mn-lt"/>
          </a:endParaRPr>
        </a:p>
      </dgm:t>
    </dgm:pt>
    <dgm:pt modelId="{DCC444A4-F20A-48F5-A61E-47BFFF185A57}" type="sibTrans" cxnId="{42EE41D1-3C16-4937-BB38-B076896C09A0}">
      <dgm:prSet/>
      <dgm:spPr/>
      <dgm:t>
        <a:bodyPr rtlCol="0"/>
        <a:lstStyle/>
        <a:p>
          <a:pPr rtl="0"/>
          <a:endParaRPr lang="en-US" sz="1800">
            <a:latin typeface="+mn-lt"/>
          </a:endParaRPr>
        </a:p>
      </dgm:t>
    </dgm:pt>
    <dgm:pt modelId="{FCE8068D-7E50-4749-A8D0-ADEDAC5637B3}" type="parTrans" cxnId="{42EE41D1-3C16-4937-BB38-B076896C09A0}">
      <dgm:prSet/>
      <dgm:spPr/>
      <dgm:t>
        <a:bodyPr rtlCol="0"/>
        <a:lstStyle/>
        <a:p>
          <a:pPr rtl="0"/>
          <a:endParaRPr lang="en-US" sz="1800">
            <a:latin typeface="+mn-lt"/>
          </a:endParaRPr>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4653A150-E557-4235-B1A1-18156274D965}" type="presOf" srcId="{4259F840-24E7-476F-9F30-482E46395856}" destId="{E088D226-49D7-4C30-90DC-CA1755D98829}" srcOrd="0" destOrd="0" presId="urn:microsoft.com/office/officeart/2016/7/layout/RoundedRectangleTimeline"/>
    <dgm:cxn modelId="{020D505A-97FA-43DD-A9A1-2501AD46F8AF}" type="presOf" srcId="{43CBB0A2-9D75-4264-8A30-3E8974B40658}" destId="{80CDBBF8-C6B4-4166-87C1-DC9120CC7586}"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140A4778-8248-44DE-B78A-23C578A77D7E}" srcId="{E5B2E815-0D19-41DC-B01B-4D608769620A}" destId="{AC76BE15-3E8A-498B-91BD-CF772C26B6F1}" srcOrd="4" destOrd="0" parTransId="{00CCB400-064A-4EF5-9806-9534D9AC69AD}" sibTransId="{662A3D6E-7238-444F-BC0B-C7A4321261DB}"/>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434223" y="1011950"/>
          <a:ext cx="397986"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None/>
          </a:pPr>
          <a:endParaRPr lang="en-gb" sz="1800" kern="1200" dirty="0">
            <a:latin typeface="+mn-lt"/>
          </a:endParaRPr>
        </a:p>
      </dsp:txBody>
      <dsp:txXfrm rot="5400000">
        <a:off x="674664" y="1810365"/>
        <a:ext cx="1936532" cy="359130"/>
      </dsp:txXfrm>
    </dsp:sp>
    <dsp:sp modelId="{45A02F84-C6CB-43F5-AEE4-3EA66C2BD25F}">
      <dsp:nvSpPr>
        <dsp:cNvPr id="0" name=""/>
        <dsp:cNvSpPr/>
      </dsp:nvSpPr>
      <dsp:spPr>
        <a:xfrm>
          <a:off x="3249"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en-GB" sz="1800" kern="1200" dirty="0">
              <a:latin typeface="+mn-lt"/>
            </a:rPr>
            <a:t>Hire:</a:t>
          </a:r>
        </a:p>
        <a:p>
          <a:pPr marL="0" lvl="0" indent="0" algn="ctr" defTabSz="800100" rtl="0">
            <a:lnSpc>
              <a:spcPct val="90000"/>
            </a:lnSpc>
            <a:spcBef>
              <a:spcPct val="0"/>
            </a:spcBef>
            <a:spcAft>
              <a:spcPct val="35000"/>
            </a:spcAft>
            <a:buFont typeface="Symbol" panose="05050102010706020507" pitchFamily="18" charset="2"/>
            <a:buNone/>
          </a:pPr>
          <a:r>
            <a:rPr lang="en-GB" sz="1800" kern="1200" dirty="0">
              <a:latin typeface="+mn-lt"/>
            </a:rPr>
            <a:t>Quentin Tarantino</a:t>
          </a:r>
          <a:endParaRPr lang="en-gb" sz="1800" kern="1200" dirty="0">
            <a:latin typeface="+mn-lt"/>
          </a:endParaRPr>
        </a:p>
      </dsp:txBody>
      <dsp:txXfrm>
        <a:off x="3249" y="0"/>
        <a:ext cx="3259934" cy="1392951"/>
      </dsp:txXfrm>
    </dsp:sp>
    <dsp:sp modelId="{6BA46904-CB7C-4538-BD49-D3891EF19552}">
      <dsp:nvSpPr>
        <dsp:cNvPr id="0" name=""/>
        <dsp:cNvSpPr/>
      </dsp:nvSpPr>
      <dsp:spPr>
        <a:xfrm>
          <a:off x="1633216" y="1472548"/>
          <a:ext cx="0" cy="318388"/>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93417" y="1392951"/>
          <a:ext cx="79597" cy="7959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1790937"/>
          <a:ext cx="1955960" cy="397986"/>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None/>
          </a:pPr>
          <a:endParaRPr lang="en-gb" sz="1800" kern="1200" dirty="0">
            <a:latin typeface="+mn-lt"/>
          </a:endParaRPr>
        </a:p>
      </dsp:txBody>
      <dsp:txXfrm>
        <a:off x="2611196" y="1790937"/>
        <a:ext cx="1955960" cy="397986"/>
      </dsp:txXfrm>
    </dsp:sp>
    <dsp:sp modelId="{FEBD3C2A-A340-470A-A475-AE614EA07678}">
      <dsp:nvSpPr>
        <dsp:cNvPr id="0" name=""/>
        <dsp:cNvSpPr/>
      </dsp:nvSpPr>
      <dsp:spPr>
        <a:xfrm>
          <a:off x="1959209"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sp>
    <dsp:sp modelId="{080474C8-0FEA-4FD1-97F1-0978CFB4A37F}">
      <dsp:nvSpPr>
        <dsp:cNvPr id="0" name=""/>
        <dsp:cNvSpPr/>
      </dsp:nvSpPr>
      <dsp:spPr>
        <a:xfrm>
          <a:off x="3589176" y="2188924"/>
          <a:ext cx="0" cy="318388"/>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9378" y="2507313"/>
          <a:ext cx="79597" cy="79597"/>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1790937"/>
          <a:ext cx="1955960" cy="397986"/>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None/>
          </a:pPr>
          <a:endParaRPr lang="en-gb" sz="1800" kern="1200" dirty="0">
            <a:latin typeface="+mn-lt"/>
          </a:endParaRPr>
        </a:p>
      </dsp:txBody>
      <dsp:txXfrm>
        <a:off x="4567157" y="1790937"/>
        <a:ext cx="1955960" cy="397986"/>
      </dsp:txXfrm>
    </dsp:sp>
    <dsp:sp modelId="{80CDBBF8-C6B4-4166-87C1-DC9120CC7586}">
      <dsp:nvSpPr>
        <dsp:cNvPr id="0" name=""/>
        <dsp:cNvSpPr/>
      </dsp:nvSpPr>
      <dsp:spPr>
        <a:xfrm>
          <a:off x="3915170"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en-US" sz="1800" kern="1200" dirty="0">
              <a:latin typeface="+mn-lt"/>
            </a:rPr>
            <a:t>Make:</a:t>
          </a:r>
        </a:p>
        <a:p>
          <a:pPr marL="0" lvl="0" indent="0" algn="ctr" defTabSz="800100" rtl="0">
            <a:lnSpc>
              <a:spcPct val="90000"/>
            </a:lnSpc>
            <a:spcBef>
              <a:spcPct val="0"/>
            </a:spcBef>
            <a:spcAft>
              <a:spcPct val="35000"/>
            </a:spcAft>
            <a:buFont typeface="Symbol" panose="05050102010706020507" pitchFamily="18" charset="2"/>
            <a:buNone/>
          </a:pPr>
          <a:r>
            <a:rPr lang="en-US" sz="1800" kern="1200" dirty="0">
              <a:latin typeface="+mn-lt"/>
            </a:rPr>
            <a:t>Game</a:t>
          </a:r>
          <a:r>
            <a:rPr lang="en-US" sz="1800" kern="1200" baseline="0" dirty="0">
              <a:latin typeface="+mn-lt"/>
            </a:rPr>
            <a:t> Shows</a:t>
          </a:r>
          <a:endParaRPr lang="en-US" sz="1800" kern="1200" dirty="0">
            <a:latin typeface="+mn-lt"/>
          </a:endParaRPr>
        </a:p>
      </dsp:txBody>
      <dsp:txXfrm>
        <a:off x="3915170" y="0"/>
        <a:ext cx="3259934" cy="1392951"/>
      </dsp:txXfrm>
    </dsp:sp>
    <dsp:sp modelId="{89759DE5-9F8A-470E-A6D8-F13BB4DEE93D}">
      <dsp:nvSpPr>
        <dsp:cNvPr id="0" name=""/>
        <dsp:cNvSpPr/>
      </dsp:nvSpPr>
      <dsp:spPr>
        <a:xfrm>
          <a:off x="5545137" y="1472548"/>
          <a:ext cx="0" cy="318388"/>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505338" y="1392951"/>
          <a:ext cx="79597" cy="79597"/>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1790937"/>
          <a:ext cx="1955960" cy="397986"/>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Font typeface="Symbol" panose="05050102010706020507" pitchFamily="18" charset="2"/>
            <a:buNone/>
          </a:pPr>
          <a:endParaRPr lang="en-gb" sz="1800" kern="1200" dirty="0">
            <a:latin typeface="+mn-lt"/>
          </a:endParaRPr>
        </a:p>
      </dsp:txBody>
      <dsp:txXfrm>
        <a:off x="6523117" y="1790937"/>
        <a:ext cx="1955960" cy="397986"/>
      </dsp:txXfrm>
    </dsp:sp>
    <dsp:sp modelId="{1BB5FD64-47F9-47A3-911F-535BFE17A3B9}">
      <dsp:nvSpPr>
        <dsp:cNvPr id="0" name=""/>
        <dsp:cNvSpPr/>
      </dsp:nvSpPr>
      <dsp:spPr>
        <a:xfrm>
          <a:off x="5871130" y="2586910"/>
          <a:ext cx="3259934" cy="1392951"/>
        </a:xfrm>
        <a:prstGeom prst="rect">
          <a:avLst/>
        </a:prstGeom>
        <a:noFill/>
        <a:ln>
          <a:noFill/>
        </a:ln>
        <a:effectLst/>
      </dsp:spPr>
      <dsp:style>
        <a:lnRef idx="0">
          <a:scrgbClr r="0" g="0" b="0"/>
        </a:lnRef>
        <a:fillRef idx="0">
          <a:scrgbClr r="0" g="0" b="0"/>
        </a:fillRef>
        <a:effectRef idx="0">
          <a:scrgbClr r="0" g="0" b="0"/>
        </a:effectRef>
        <a:fontRef idx="minor"/>
      </dsp:style>
    </dsp:sp>
    <dsp:sp modelId="{FE9B27EB-7AC7-485A-9A55-41E8118F9EAF}">
      <dsp:nvSpPr>
        <dsp:cNvPr id="0" name=""/>
        <dsp:cNvSpPr/>
      </dsp:nvSpPr>
      <dsp:spPr>
        <a:xfrm>
          <a:off x="7501098" y="2188924"/>
          <a:ext cx="0" cy="318388"/>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61299" y="2507313"/>
          <a:ext cx="79597" cy="79597"/>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58065" y="1011950"/>
          <a:ext cx="397986" cy="1955960"/>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rtlCol="0" anchor="ctr" anchorCtr="1">
          <a:noAutofit/>
        </a:bodyPr>
        <a:lstStyle/>
        <a:p>
          <a:pPr marL="0" lvl="0" indent="0" algn="ctr" defTabSz="800100" rtl="0">
            <a:lnSpc>
              <a:spcPct val="90000"/>
            </a:lnSpc>
            <a:spcBef>
              <a:spcPct val="0"/>
            </a:spcBef>
            <a:spcAft>
              <a:spcPct val="35000"/>
            </a:spcAft>
            <a:buFont typeface="Symbol" panose="05050102010706020507" pitchFamily="18" charset="2"/>
            <a:buNone/>
          </a:pPr>
          <a:endParaRPr lang="en-gb" sz="1800" kern="1200" dirty="0">
            <a:latin typeface="+mn-lt"/>
          </a:endParaRPr>
        </a:p>
      </dsp:txBody>
      <dsp:txXfrm rot="-5400000">
        <a:off x="8479078" y="1810365"/>
        <a:ext cx="1936532" cy="359130"/>
      </dsp:txXfrm>
    </dsp:sp>
    <dsp:sp modelId="{1FA3C236-5719-4A33-A6BB-80FA85F940E3}">
      <dsp:nvSpPr>
        <dsp:cNvPr id="0" name=""/>
        <dsp:cNvSpPr/>
      </dsp:nvSpPr>
      <dsp:spPr>
        <a:xfrm>
          <a:off x="7827091" y="0"/>
          <a:ext cx="3259934" cy="13929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rtlCol="0" anchor="b" anchorCtr="1">
          <a:noAutofit/>
        </a:bodyPr>
        <a:lstStyle/>
        <a:p>
          <a:pPr marL="0" lvl="0" indent="0" algn="ctr" defTabSz="800100" rtl="0">
            <a:lnSpc>
              <a:spcPct val="90000"/>
            </a:lnSpc>
            <a:spcBef>
              <a:spcPct val="0"/>
            </a:spcBef>
            <a:spcAft>
              <a:spcPct val="35000"/>
            </a:spcAft>
            <a:buFont typeface="Symbol" panose="05050102010706020507" pitchFamily="18" charset="2"/>
            <a:buNone/>
          </a:pPr>
          <a:r>
            <a:rPr lang="en-US" sz="1800" kern="1200" dirty="0">
              <a:latin typeface="+mn-lt"/>
            </a:rPr>
            <a:t>Length:</a:t>
          </a:r>
        </a:p>
        <a:p>
          <a:pPr marL="0" lvl="0" indent="0" algn="ctr" defTabSz="800100" rtl="0">
            <a:lnSpc>
              <a:spcPct val="90000"/>
            </a:lnSpc>
            <a:spcBef>
              <a:spcPct val="0"/>
            </a:spcBef>
            <a:spcAft>
              <a:spcPct val="35000"/>
            </a:spcAft>
            <a:buFont typeface="Symbol" panose="05050102010706020507" pitchFamily="18" charset="2"/>
            <a:buNone/>
          </a:pPr>
          <a:r>
            <a:rPr lang="en-US" sz="1800" kern="1200" dirty="0">
              <a:latin typeface="+mn-lt"/>
            </a:rPr>
            <a:t>120 Minutes</a:t>
          </a:r>
        </a:p>
      </dsp:txBody>
      <dsp:txXfrm>
        <a:off x="7827091" y="0"/>
        <a:ext cx="3259934" cy="1392951"/>
      </dsp:txXfrm>
    </dsp:sp>
    <dsp:sp modelId="{18F1C823-9ACD-4FCD-8102-F468DCE57A45}">
      <dsp:nvSpPr>
        <dsp:cNvPr id="0" name=""/>
        <dsp:cNvSpPr/>
      </dsp:nvSpPr>
      <dsp:spPr>
        <a:xfrm>
          <a:off x="9457058" y="1472548"/>
          <a:ext cx="0" cy="318388"/>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7260" y="1392951"/>
          <a:ext cx="79597" cy="79597"/>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17F2C1D-F243-42AB-ADF2-E7CB4E04900E}" type="datetimeFigureOut">
              <a:rPr lang="en-US" smtClean="0"/>
              <a:t>12/18/22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020CE34E-5667-4A32-A6BA-10C7A552BC63}" type="datetimeFigureOut">
              <a:rPr lang="en-US" smtClean="0"/>
              <a:t>12/18/22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r>
              <a:rPr lang="en-US" dirty="0"/>
              <a:t>MOVIES</a:t>
            </a:r>
          </a:p>
        </p:txBody>
      </p:sp>
      <p:sp>
        <p:nvSpPr>
          <p:cNvPr id="4" name="Slide Number Placeholder 3"/>
          <p:cNvSpPr>
            <a:spLocks noGrp="1"/>
          </p:cNvSpPr>
          <p:nvPr>
            <p:ph type="sldNum" sz="quarter" idx="5"/>
          </p:nvPr>
        </p:nvSpPr>
        <p:spPr/>
        <p:txBody>
          <a:bodyPr rtlCol="0"/>
          <a:lstStyle/>
          <a:p>
            <a:pPr rtl="0"/>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
        <p:nvSpPr>
          <p:cNvPr id="4" name="Slide Number Placeholder 3"/>
          <p:cNvSpPr>
            <a:spLocks noGrp="1"/>
          </p:cNvSpPr>
          <p:nvPr>
            <p:ph type="sldNum" sz="quarter" idx="5"/>
          </p:nvPr>
        </p:nvSpPr>
        <p:spPr/>
        <p:txBody>
          <a:bodyPr rtlCol="0"/>
          <a:lstStyle/>
          <a:p>
            <a:pPr rtl="0"/>
            <a:fld id="{1983A999-5E0E-42CA-8400-604AE921FF7C}" type="slidenum">
              <a:rPr lang="en-US" smtClean="0"/>
              <a:t>2</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
        <p:nvSpPr>
          <p:cNvPr id="4" name="Slide Number Placeholder 3"/>
          <p:cNvSpPr>
            <a:spLocks noGrp="1"/>
          </p:cNvSpPr>
          <p:nvPr>
            <p:ph type="sldNum" sz="quarter" idx="5"/>
          </p:nvPr>
        </p:nvSpPr>
        <p:spPr/>
        <p:txBody>
          <a:bodyPr rtlCol="0"/>
          <a:lstStyle/>
          <a:p>
            <a:pPr rtl="0"/>
            <a:fld id="{1983A999-5E0E-42CA-8400-604AE921FF7C}" type="slidenum">
              <a:rPr lang="en-US" smtClean="0"/>
              <a:t>3</a:t>
            </a:fld>
            <a:endParaRPr lang="en-US"/>
          </a:p>
        </p:txBody>
      </p:sp>
    </p:spTree>
    <p:extLst>
      <p:ext uri="{BB962C8B-B14F-4D97-AF65-F5344CB8AC3E}">
        <p14:creationId xmlns:p14="http://schemas.microsoft.com/office/powerpoint/2010/main" val="404304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dirty="0"/>
          </a:p>
        </p:txBody>
      </p:sp>
      <p:sp>
        <p:nvSpPr>
          <p:cNvPr id="4" name="Slide Number Placeholder 3"/>
          <p:cNvSpPr>
            <a:spLocks noGrp="1"/>
          </p:cNvSpPr>
          <p:nvPr>
            <p:ph type="sldNum" sz="quarter" idx="5"/>
          </p:nvPr>
        </p:nvSpPr>
        <p:spPr/>
        <p:txBody>
          <a:bodyPr rtlCol="0"/>
          <a:lstStyle/>
          <a:p>
            <a:pPr rtl="0"/>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5</a:t>
            </a:fld>
            <a:endParaRPr lang="en-US"/>
          </a:p>
        </p:txBody>
      </p:sp>
    </p:spTree>
    <p:extLst>
      <p:ext uri="{BB962C8B-B14F-4D97-AF65-F5344CB8AC3E}">
        <p14:creationId xmlns:p14="http://schemas.microsoft.com/office/powerpoint/2010/main" val="153002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E7CCE34D-CFF1-4FFE-815B-D050E7ED2DFD}" type="slidenum">
              <a:rPr lang="en-US" smtClean="0"/>
              <a:t>6</a:t>
            </a:fld>
            <a:endParaRPr lang="en-US"/>
          </a:p>
        </p:txBody>
      </p:sp>
    </p:spTree>
    <p:extLst>
      <p:ext uri="{BB962C8B-B14F-4D97-AF65-F5344CB8AC3E}">
        <p14:creationId xmlns:p14="http://schemas.microsoft.com/office/powerpoint/2010/main" val="4137011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rtlCol="0"/>
          <a:lstStyle/>
          <a:p>
            <a:pPr rtl="0"/>
            <a:endParaRPr lang="en-US"/>
          </a:p>
        </p:txBody>
      </p:sp>
      <p:sp>
        <p:nvSpPr>
          <p:cNvPr id="4" name="Slide Number Placeholder 3"/>
          <p:cNvSpPr>
            <a:spLocks noGrp="1"/>
          </p:cNvSpPr>
          <p:nvPr>
            <p:ph type="sldNum" sz="quarter" idx="10"/>
          </p:nvPr>
        </p:nvSpPr>
        <p:spPr/>
        <p:txBody>
          <a:bodyPr rtlCol="0"/>
          <a:lstStyle/>
          <a:p>
            <a:pPr rtl="0"/>
            <a:fld id="{32DC0559-D619-4E56-BF6F-3712370C2150}" type="slidenum">
              <a:rPr lang="en-US" smtClean="0"/>
              <a:t>7</a:t>
            </a:fld>
            <a:endParaRPr lang="en-US"/>
          </a:p>
        </p:txBody>
      </p:sp>
    </p:spTree>
    <p:extLst>
      <p:ext uri="{BB962C8B-B14F-4D97-AF65-F5344CB8AC3E}">
        <p14:creationId xmlns:p14="http://schemas.microsoft.com/office/powerpoint/2010/main" val="514541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rtlCol="0" anchor="b" anchorCtr="0">
            <a:noAutofit/>
          </a:bodyPr>
          <a:lstStyle/>
          <a:p>
            <a:pPr rtl="0"/>
            <a:r>
              <a:rPr lang="en-gb" sz="480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rtlCol="0">
            <a:noAutofit/>
          </a:bodyPr>
          <a:lstStyle/>
          <a:p>
            <a:pPr rtl="0"/>
            <a:endParaRPr lang="en-US"/>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rtlCol="0">
            <a:noAutofit/>
          </a:bodyPr>
          <a:lstStyle>
            <a:lvl1pPr>
              <a:buNone/>
              <a:defRPr sz="2000"/>
            </a:lvl1pPr>
            <a:lvl2pPr>
              <a:buNone/>
              <a:defRPr sz="2000"/>
            </a:lvl2pPr>
            <a:lvl3pPr>
              <a:buNone/>
              <a:defRPr sz="2000"/>
            </a:lvl3pPr>
            <a:lvl4pPr>
              <a:buNone/>
              <a:defRPr sz="2000"/>
            </a:lvl4pPr>
            <a:lvl5pPr>
              <a:buNone/>
              <a:defRPr sz="2000"/>
            </a:lvl5pPr>
          </a:lstStyle>
          <a:p>
            <a:pPr lvl="0" rtl="0"/>
            <a:r>
              <a:rPr lang="en-gb"/>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rtl="0">
              <a:lnSpc>
                <a:spcPct val="100000"/>
              </a:lnSpc>
            </a:pPr>
            <a:r>
              <a:rPr lang="en-gb"/>
              <a:t>Click to edit Master title style</a:t>
            </a:r>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rtlCol="0"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rtlCol="0">
            <a:noAutofit/>
          </a:bodyPr>
          <a:lstStyle>
            <a:lvl1pPr>
              <a:defRPr sz="1800"/>
            </a:lvl1pPr>
            <a:lvl2pPr>
              <a:defRPr sz="1800"/>
            </a:lvl2pPr>
            <a:lvl3pPr>
              <a:defRPr sz="1800"/>
            </a:lvl3pPr>
            <a:lvl4pPr>
              <a:defRPr sz="1800"/>
            </a:lvl4pPr>
            <a:lvl5pPr>
              <a:defRPr sz="18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rtl="0"/>
            <a:r>
              <a:rPr lang="en-gb"/>
              <a:t>Click to edit</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rtl="0"/>
            <a:r>
              <a:rPr lang="en-gb"/>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rtlCol="0">
            <a:noAutofit/>
          </a:bodyPr>
          <a:lstStyle>
            <a:lvl1pPr>
              <a:defRPr sz="1700"/>
            </a:lvl1pPr>
            <a:lvl2pPr>
              <a:defRPr sz="1700"/>
            </a:lvl2pPr>
            <a:lvl3pPr>
              <a:defRPr sz="1700"/>
            </a:lvl3pPr>
            <a:lvl4pPr>
              <a:defRPr sz="1700"/>
            </a:lvl4pPr>
            <a:lvl5pPr>
              <a:defRPr sz="17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n-gb"/>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rtlCol="0" anchor="t" anchorCtr="0">
            <a:noAutofit/>
          </a:bodyPr>
          <a:lstStyle/>
          <a:p>
            <a:pPr rtl="0"/>
            <a:endParaRPr lang="en-US"/>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rtlCol="0">
            <a:noAutofit/>
          </a:bodyPr>
          <a:lstStyle/>
          <a:p>
            <a:pPr rtl="0"/>
            <a:endParaRPr lang="en-US"/>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rtlCol="0">
            <a:noAutofit/>
          </a:bodyPr>
          <a:lstStyle>
            <a:lvl1pPr marL="0" indent="0">
              <a:buNone/>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rtlCol="0" anchor="b" anchorCtr="0">
            <a:noAutofit/>
          </a:bodyPr>
          <a:lstStyle/>
          <a:p>
            <a:pPr rtl="0"/>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rtlCol="0">
            <a:noAutofit/>
          </a:bodyPr>
          <a:lstStyle>
            <a:lvl1pPr>
              <a:buNone/>
              <a:defRPr sz="2400"/>
            </a:lvl1pPr>
          </a:lstStyle>
          <a:p>
            <a:pPr rtl="0"/>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rtlCol="0">
            <a:noAutofit/>
          </a:bodyPr>
          <a:lstStyle/>
          <a:p>
            <a:pPr rtl="0"/>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rtlCol="0">
            <a:noAutofit/>
          </a:bodyPr>
          <a:lstStyle/>
          <a:p>
            <a:pPr rtl="0"/>
            <a:endParaRPr lang="en-US"/>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rtlCol="0" anchor="t" anchorCtr="0">
            <a:noAutofit/>
          </a:bodyPr>
          <a:lstStyle>
            <a:lvl1pPr algn="l">
              <a:lnSpc>
                <a:spcPct val="100000"/>
              </a:lnSpc>
              <a:defRPr sz="6400"/>
            </a:lvl1pPr>
          </a:lstStyle>
          <a:p>
            <a:pPr rtl="0"/>
            <a:r>
              <a:rPr lang="en-gb"/>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rtlCol="0">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rtlCol="0">
            <a:noAutofit/>
          </a:bodyPr>
          <a:lstStyle/>
          <a:p>
            <a:pPr rtl="0"/>
            <a:r>
              <a:rPr lang="en-gb"/>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rtlCol="0">
            <a:noAutofit/>
          </a:bodyPr>
          <a:lstStyle>
            <a:lvl1pPr>
              <a:lnSpc>
                <a:spcPct val="100000"/>
              </a:lnSpc>
              <a:defRPr/>
            </a:lvl1pPr>
          </a:lstStyle>
          <a:p>
            <a:pPr rtl="0"/>
            <a:r>
              <a:rPr lang="en-gb"/>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rtlCol="0">
            <a:no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rtlCol="0">
            <a:no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rtlCol="0" anchor="t">
            <a:noAutofit/>
          </a:bodyPr>
          <a:lstStyle>
            <a:lvl1pPr>
              <a:lnSpc>
                <a:spcPct val="100000"/>
              </a:lnSpc>
              <a:defRPr sz="3200"/>
            </a:lvl1pPr>
          </a:lstStyle>
          <a:p>
            <a:pPr rtl="0"/>
            <a:r>
              <a:rPr lang="en-gb"/>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rtlCol="0">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rtlCol="0">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gb"/>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rtlCol="0">
            <a:noAutofit/>
          </a:bodyPr>
          <a:lstStyle/>
          <a:p>
            <a:pPr rtl="0"/>
            <a:r>
              <a:rPr lang="en-gb"/>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rtlCol="0">
            <a:noAutofit/>
          </a:bodyPr>
          <a:lstStyle/>
          <a:p>
            <a:pPr rtl="0"/>
            <a:r>
              <a:rPr lang="en-gb"/>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rtlCol="0" anchor="b" anchorCtr="0">
            <a:noAutofit/>
          </a:bodyPr>
          <a:lstStyle>
            <a:lvl1pPr>
              <a:defRPr/>
            </a:lvl1pPr>
          </a:lstStyle>
          <a:p>
            <a:pPr rtl="0"/>
            <a:r>
              <a:rPr lang="en-gb"/>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rtlCol="0" anchor="t" anchorCtr="0">
            <a:noAutofit/>
          </a:bodyPr>
          <a:lstStyle>
            <a:lvl1pPr>
              <a:buNone/>
              <a:defRPr/>
            </a:lvl1pPr>
          </a:lstStyle>
          <a:p>
            <a:pPr rtl="0">
              <a:lnSpc>
                <a:spcPct val="120000"/>
              </a:lnSpc>
            </a:pPr>
            <a:r>
              <a:rPr lang="en-gb" sz="160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rtlCol="0">
            <a:noAutofit/>
          </a:bodyPr>
          <a:lstStyle/>
          <a:p>
            <a:pPr rtl="0"/>
            <a:endParaRPr lang="en-US"/>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rtlCol="0">
            <a:noAutofit/>
          </a:bodyPr>
          <a:lstStyle/>
          <a:p>
            <a:pPr rtl="0"/>
            <a:endParaRPr lang="en-US"/>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rtlCol="0" anchor="t" anchorCtr="0">
            <a:noAutofit/>
          </a:bodyPr>
          <a:lstStyle/>
          <a:p>
            <a:pPr rtl="0"/>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rtlCol="0">
            <a:noAutofit/>
          </a:bodyPr>
          <a:lstStyle/>
          <a:p>
            <a:pPr rtl="0"/>
            <a:endParaRPr lang="en-US"/>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rtlCol="0">
            <a:noAutofit/>
          </a:bodyPr>
          <a:lstStyle/>
          <a:p>
            <a:pPr rtl="0"/>
            <a:endParaRPr lang="en-US"/>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rtlCol="0">
            <a:noAutofit/>
          </a:bodyPr>
          <a:lstStyle/>
          <a:p>
            <a:pPr rtl="0"/>
            <a:endParaRPr lang="en-US"/>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rtlCol="0">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rtl="0"/>
            <a:r>
              <a:rPr lang="en-gb"/>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rtlCol="0"/>
          <a:lstStyle/>
          <a:p>
            <a:pPr rtl="0"/>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rtlCol="0" anchor="b" anchorCtr="0">
            <a:noAutofit/>
          </a:bodyPr>
          <a:lstStyle>
            <a:lvl1pPr>
              <a:defRPr sz="6400"/>
            </a:lvl1pPr>
          </a:lstStyle>
          <a:p>
            <a:pPr rtl="0"/>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rtlCol="0">
            <a:noAutofit/>
          </a:bodyPr>
          <a:lstStyle>
            <a:lvl1pPr>
              <a:buNone/>
              <a:defRPr sz="2400"/>
            </a:lvl1pPr>
          </a:lstStyle>
          <a:p>
            <a:pPr rtl="0"/>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rtlCol="0"/>
          <a:lstStyle/>
          <a:p>
            <a:pPr rtl="0"/>
            <a:endParaRPr lang="en-US"/>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rtlCol="0">
            <a:noAutofit/>
          </a:bodyPr>
          <a:lstStyle>
            <a:lvl1pPr marL="548640" indent="0">
              <a:lnSpc>
                <a:spcPct val="200000"/>
              </a:lnSpc>
              <a:buNone/>
              <a:defRPr/>
            </a:lvl1pPr>
          </a:lstStyle>
          <a:p>
            <a:pPr rtl="0"/>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rtlCol="0" anchor="b" anchorCtr="0">
            <a:noAutofit/>
          </a:bodyPr>
          <a:lstStyle>
            <a:lvl1pPr marL="548640">
              <a:spcAft>
                <a:spcPts val="1200"/>
              </a:spcAft>
              <a:defRPr sz="6400"/>
            </a:lvl1pPr>
          </a:lstStyle>
          <a:p>
            <a:pPr rtl="0"/>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rtl="0">
              <a:lnSpc>
                <a:spcPct val="100000"/>
              </a:lnSpc>
            </a:pPr>
            <a:r>
              <a:rPr lang="en-gb"/>
              <a:t>Click to edit Master title style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rtlCol="0">
            <a:no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rtlCol="0">
            <a:noAutofit/>
          </a:bodyPr>
          <a:lstStyle/>
          <a:p>
            <a:pPr rtl="0"/>
            <a:r>
              <a:rPr lang="en-gb"/>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rtlCol="0" anchor="b" anchorCtr="0">
            <a:noAutofit/>
          </a:bodyPr>
          <a:lstStyle>
            <a:lvl1pPr>
              <a:defRPr sz="4000"/>
            </a:lvl1pPr>
          </a:lstStyle>
          <a:p>
            <a:pPr rtl="0"/>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rtlCol="0">
            <a:noAutofit/>
          </a:bodyPr>
          <a:lstStyle>
            <a:lvl1pPr>
              <a:buNone/>
              <a:defRPr sz="2400"/>
            </a:lvl1pPr>
            <a:lvl2pPr>
              <a:defRPr sz="2000"/>
            </a:lvl2pPr>
            <a:lvl3pPr>
              <a:defRPr sz="2000"/>
            </a:lvl3pPr>
            <a:lvl4pPr>
              <a:defRPr sz="2000"/>
            </a:lvl4pPr>
            <a:lvl5pPr>
              <a:defRPr sz="2000"/>
            </a:lvl5pPr>
          </a:lstStyle>
          <a:p>
            <a:pPr lvl="0" rtl="0"/>
            <a:r>
              <a:rPr lang="en-gb"/>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rtlCol="0">
            <a:noAutofit/>
          </a:bodyPr>
          <a:lstStyle/>
          <a:p>
            <a:pPr rtl="0"/>
            <a:endParaRPr lang="en-US"/>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rtlCol="0">
            <a:noAutofit/>
          </a:bodyPr>
          <a:lstStyle/>
          <a:p>
            <a:pPr rtl="0"/>
            <a:r>
              <a:rPr lang="en-gb"/>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rtlCol="0">
            <a:noAutofit/>
          </a:bodyPr>
          <a:lstStyle/>
          <a:p>
            <a:pPr rtl="0"/>
            <a:r>
              <a:rPr lang="en-gb"/>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rtlCol="0">
            <a:noAutofit/>
          </a:bodyPr>
          <a:lstStyle/>
          <a:p>
            <a:pPr rtl="0"/>
            <a:r>
              <a:rPr lang="en-gb"/>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rtlCol="0">
            <a:noAutofit/>
          </a:bodyPr>
          <a:lstStyle/>
          <a:p>
            <a:pPr rtl="0"/>
            <a:endParaRPr lang="en-US"/>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rtlCol="0">
            <a:noAutofit/>
          </a:bodyPr>
          <a:lstStyle/>
          <a:p>
            <a:pPr rtl="0"/>
            <a:endParaRPr lang="en-US"/>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rtlCol="0">
            <a:noAutofit/>
          </a:bodyPr>
          <a:lstStyle/>
          <a:p>
            <a:pPr rtl="0"/>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rtlCol="0">
            <a:noAutofit/>
          </a:bodyPr>
          <a:lstStyle/>
          <a:p>
            <a:pPr rtl="0"/>
            <a:endParaRPr lang="en-US"/>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rtlCol="0">
            <a:noAutofit/>
          </a:bodyPr>
          <a:lstStyle>
            <a:lvl1pPr>
              <a:buNone/>
              <a:defRPr sz="2000" b="1"/>
            </a:lvl1pPr>
          </a:lstStyle>
          <a:p>
            <a:pPr lvl="0" rtl="0"/>
            <a:r>
              <a:rPr lang="en-gb"/>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rtlCol="0">
            <a:noAutofit/>
          </a:bodyPr>
          <a:lstStyle>
            <a:lvl1pPr>
              <a:buNone/>
              <a:defRPr sz="1800"/>
            </a:lvl1pPr>
          </a:lstStyle>
          <a:p>
            <a:pPr lvl="0" rtl="0"/>
            <a:r>
              <a:rPr lang="en-gb"/>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rtlCol="0">
            <a:noAutofit/>
          </a:bodyPr>
          <a:lstStyle>
            <a:lvl1pPr>
              <a:buNone/>
              <a:defRPr sz="2000" b="1"/>
            </a:lvl1pPr>
          </a:lstStyle>
          <a:p>
            <a:pPr lvl="0" rtl="0"/>
            <a:r>
              <a:rPr lang="en-gb"/>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rtlCol="0">
            <a:noAutofit/>
          </a:bodyPr>
          <a:lstStyle>
            <a:lvl1pPr>
              <a:buNone/>
              <a:defRPr sz="1800"/>
            </a:lvl1pPr>
          </a:lstStyle>
          <a:p>
            <a:pPr lvl="0" rtl="0"/>
            <a:r>
              <a:rPr lang="en-gb"/>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rtlCol="0">
            <a:noAutofit/>
          </a:bodyPr>
          <a:lstStyle>
            <a:lvl1pPr>
              <a:buNone/>
              <a:defRPr sz="2000" b="1"/>
            </a:lvl1pPr>
          </a:lstStyle>
          <a:p>
            <a:pPr lvl="0" rtl="0"/>
            <a:r>
              <a:rPr lang="en-gb"/>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rtlCol="0">
            <a:noAutofit/>
          </a:bodyPr>
          <a:lstStyle>
            <a:lvl1pPr>
              <a:buNone/>
              <a:defRPr sz="1800"/>
            </a:lvl1pPr>
          </a:lstStyle>
          <a:p>
            <a:pPr lvl="0" rtl="0"/>
            <a:r>
              <a:rPr lang="en-gb"/>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rtlCol="0">
            <a:noAutofit/>
          </a:bodyPr>
          <a:lstStyle>
            <a:lvl1pPr>
              <a:buNone/>
              <a:defRPr sz="2000" b="1"/>
            </a:lvl1pPr>
          </a:lstStyle>
          <a:p>
            <a:pPr lvl="0" rtl="0"/>
            <a:r>
              <a:rPr lang="en-gb"/>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rtlCol="0">
            <a:noAutofit/>
          </a:bodyPr>
          <a:lstStyle>
            <a:lvl1pPr>
              <a:buNone/>
              <a:defRPr sz="1800"/>
            </a:lvl1pPr>
          </a:lstStyle>
          <a:p>
            <a:pPr lvl="0" rtl="0"/>
            <a:r>
              <a:rPr lang="en-gb"/>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rtlCol="0">
            <a:noAutofit/>
          </a:bodyPr>
          <a:lstStyle/>
          <a:p>
            <a:pPr rtl="0"/>
            <a:r>
              <a:rPr lang="en-gb"/>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rtlCol="0">
            <a:noAutofit/>
          </a:bodyPr>
          <a:lstStyle/>
          <a:p>
            <a:pPr rtl="0"/>
            <a:r>
              <a:rPr lang="en-gb"/>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rtl="0"/>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rtl="0">
              <a:lnSpc>
                <a:spcPct val="100000"/>
              </a:lnSpc>
            </a:pPr>
            <a:r>
              <a:rPr lang="en-gb"/>
              <a:t>Click to edit Master title style</a:t>
            </a:r>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rtlCol="0"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rtl="0"/>
            <a:r>
              <a:rPr lang="en-gb"/>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rtlCol="0">
            <a:noAutofit/>
          </a:bodyPr>
          <a:lstStyle>
            <a:lvl1pPr>
              <a:defRPr sz="2400"/>
            </a:lvl1pPr>
            <a:lvl2pPr>
              <a:defRPr sz="1600"/>
            </a:lvl2pPr>
            <a:lvl3pPr>
              <a:defRPr sz="1600"/>
            </a:lvl3pPr>
            <a:lvl4pPr>
              <a:defRPr sz="1600"/>
            </a:lvl4pPr>
            <a:lvl5pPr>
              <a:defRPr sz="1600"/>
            </a:lvl5p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rtlCol="0">
            <a:noAutofit/>
          </a:bodyPr>
          <a:lstStyle/>
          <a:p>
            <a:pPr rtl="0"/>
            <a:r>
              <a:rPr lang="en-gb"/>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rtlCol="0">
            <a:noAutofit/>
          </a:bodyPr>
          <a:lstStyle/>
          <a:p>
            <a:pPr rtl="0"/>
            <a:r>
              <a:rPr lang="en-gb"/>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rtlCol="0">
            <a:noAutofit/>
          </a:bodyPr>
          <a:lstStyle/>
          <a:p>
            <a:pPr rtl="0"/>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rtl="0">
              <a:lnSpc>
                <a:spcPct val="100000"/>
              </a:lnSpc>
            </a:pPr>
            <a:r>
              <a:rPr lang="en-gb"/>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rtl="0"/>
            <a:r>
              <a:rPr lang="en-gb"/>
              <a:t>Click to edit Master text styles</a:t>
            </a:r>
          </a:p>
          <a:p>
            <a:pPr lvl="1" rtl="0"/>
            <a:r>
              <a:rPr lang="en-gb"/>
              <a:t>Second level</a:t>
            </a:r>
          </a:p>
          <a:p>
            <a:pPr lvl="2" rtl="0"/>
            <a:r>
              <a:rPr lang="en-gb"/>
              <a:t>Third level</a:t>
            </a:r>
          </a:p>
          <a:p>
            <a:pPr lvl="3" rtl="0"/>
            <a:r>
              <a:rPr lang="en-gb"/>
              <a:t>Fourth level</a:t>
            </a:r>
          </a:p>
          <a:p>
            <a:pPr lvl="4" rtl="0"/>
            <a:r>
              <a:rPr lang="en-gb"/>
              <a:t>Fifth level</a:t>
            </a:r>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n-gb"/>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pPr rtl="0"/>
            <a:r>
              <a:rPr lang="en-gb"/>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pPr rtl="0"/>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8091759" y="2998884"/>
            <a:ext cx="3565524" cy="2384898"/>
          </a:xfrm>
        </p:spPr>
        <p:txBody>
          <a:bodyPr rtlCol="0" anchor="b" anchorCtr="0">
            <a:normAutofit/>
          </a:bodyPr>
          <a:lstStyle/>
          <a:p>
            <a:pPr rtl="0"/>
            <a:r>
              <a:rPr lang="en-GB" dirty="0"/>
              <a:t>What are they?</a:t>
            </a:r>
            <a:endParaRPr lang="en-gb" dirty="0"/>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8091758" y="5516033"/>
            <a:ext cx="3565524" cy="1731963"/>
          </a:xfrm>
        </p:spPr>
        <p:txBody>
          <a:bodyPr rtlCol="0">
            <a:normAutofit/>
          </a:bodyPr>
          <a:lstStyle/>
          <a:p>
            <a:pPr rtl="0"/>
            <a:r>
              <a:rPr lang="en-GB" dirty="0"/>
              <a:t>Can they be made?</a:t>
            </a:r>
            <a:br>
              <a:rPr lang="en-GB" dirty="0"/>
            </a:br>
            <a:endParaRPr lang="en-GB" dirty="0"/>
          </a:p>
          <a:p>
            <a:pPr rtl="0"/>
            <a:endParaRPr lang="en-gb" dirty="0"/>
          </a:p>
        </p:txBody>
      </p:sp>
      <p:pic>
        <p:nvPicPr>
          <p:cNvPr id="5" name="Picture 4" descr="Logo&#10;&#10;Description automatically generated">
            <a:extLst>
              <a:ext uri="{FF2B5EF4-FFF2-40B4-BE49-F238E27FC236}">
                <a16:creationId xmlns:a16="http://schemas.microsoft.com/office/drawing/2014/main" id="{078CB025-5D66-9E9A-C39D-D4A14FC90962}"/>
              </a:ext>
            </a:extLst>
          </p:cNvPr>
          <p:cNvPicPr>
            <a:picLocks noChangeAspect="1"/>
          </p:cNvPicPr>
          <p:nvPr/>
        </p:nvPicPr>
        <p:blipFill>
          <a:blip r:embed="rId4"/>
          <a:stretch>
            <a:fillRect/>
          </a:stretch>
        </p:blipFill>
        <p:spPr>
          <a:xfrm>
            <a:off x="-140654" y="-697737"/>
            <a:ext cx="11265854" cy="6858000"/>
          </a:xfrm>
          <a:prstGeom prst="rect">
            <a:avLst/>
          </a:prstGeom>
        </p:spPr>
      </p:pic>
      <p:sp>
        <p:nvSpPr>
          <p:cNvPr id="8" name="TextBox 7">
            <a:extLst>
              <a:ext uri="{FF2B5EF4-FFF2-40B4-BE49-F238E27FC236}">
                <a16:creationId xmlns:a16="http://schemas.microsoft.com/office/drawing/2014/main" id="{A768AD87-BD2C-2653-E178-0DA35D42C68E}"/>
              </a:ext>
            </a:extLst>
          </p:cNvPr>
          <p:cNvSpPr txBox="1"/>
          <p:nvPr/>
        </p:nvSpPr>
        <p:spPr>
          <a:xfrm>
            <a:off x="8091758" y="5923113"/>
            <a:ext cx="2252134" cy="369332"/>
          </a:xfrm>
          <a:prstGeom prst="rect">
            <a:avLst/>
          </a:prstGeom>
          <a:noFill/>
        </p:spPr>
        <p:txBody>
          <a:bodyPr wrap="square" rtlCol="0">
            <a:spAutoFit/>
          </a:bodyPr>
          <a:lstStyle/>
          <a:p>
            <a:r>
              <a:rPr lang="en-US" dirty="0"/>
              <a:t>By Alexander Wood</a:t>
            </a:r>
          </a:p>
        </p:txBody>
      </p:sp>
    </p:spTree>
    <p:extLst>
      <p:ext uri="{BB962C8B-B14F-4D97-AF65-F5344CB8AC3E}">
        <p14:creationId xmlns:p14="http://schemas.microsoft.com/office/powerpoint/2010/main" val="752814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rtlCol="0"/>
          <a:lstStyle/>
          <a:p>
            <a:pPr rtl="0"/>
            <a:r>
              <a:rPr lang="en-gb"/>
              <a:t>Introduction</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a:stretch/>
        </p:blipFill>
        <p:spPr>
          <a:xfrm>
            <a:off x="3054096" y="0"/>
            <a:ext cx="3054096" cy="3776472"/>
          </a:xfrm>
        </p:spPr>
      </p:pic>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6083808"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6" cstate="screen">
            <a:extLst>
              <a:ext uri="{28A0092B-C50C-407E-A947-70E740481C1C}">
                <a14:useLocalDpi xmlns:a14="http://schemas.microsoft.com/office/drawing/2010/main" val="0"/>
              </a:ext>
            </a:extLst>
          </a:blip>
          <a:srcRect/>
          <a:stretch/>
        </p:blipFill>
        <p:spPr>
          <a:xfrm>
            <a:off x="9137904"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rtlCol="0">
            <a:normAutofit fontScale="92500" lnSpcReduction="20000"/>
          </a:bodyPr>
          <a:lstStyle/>
          <a:p>
            <a:pPr rtl="0"/>
            <a:r>
              <a:rPr lang="en-GB" dirty="0"/>
              <a:t>You, our valued customers at 	           , have recently opened a new movie division.</a:t>
            </a:r>
          </a:p>
          <a:p>
            <a:pPr rtl="0"/>
            <a:r>
              <a:rPr lang="en-GB" dirty="0"/>
              <a:t>With our expert team consisting of a data analyst, we will provide you with the mathematically perfect recipe for your flagship movie</a:t>
            </a:r>
            <a:endParaRPr lang="en-gb" strike="sngStrike"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US" smtClean="0"/>
              <a:pPr rtl="0"/>
              <a:t>2</a:t>
            </a:fld>
            <a:endParaRPr lang="en-US"/>
          </a:p>
        </p:txBody>
      </p:sp>
      <p:pic>
        <p:nvPicPr>
          <p:cNvPr id="4" name="Picture 3" descr="Logo&#10;&#10;Description automatically generated">
            <a:extLst>
              <a:ext uri="{FF2B5EF4-FFF2-40B4-BE49-F238E27FC236}">
                <a16:creationId xmlns:a16="http://schemas.microsoft.com/office/drawing/2014/main" id="{CC57F60D-6F7B-2358-0BFF-40D1AF540F7C}"/>
              </a:ext>
            </a:extLst>
          </p:cNvPr>
          <p:cNvPicPr>
            <a:picLocks noChangeAspect="1"/>
          </p:cNvPicPr>
          <p:nvPr/>
        </p:nvPicPr>
        <p:blipFill>
          <a:blip r:embed="rId7"/>
          <a:stretch>
            <a:fillRect/>
          </a:stretch>
        </p:blipFill>
        <p:spPr>
          <a:xfrm>
            <a:off x="8373975" y="4429214"/>
            <a:ext cx="1253624" cy="403484"/>
          </a:xfrm>
          <a:prstGeom prst="rect">
            <a:avLst/>
          </a:prstGeom>
        </p:spPr>
      </p:pic>
    </p:spTree>
    <p:extLst>
      <p:ext uri="{BB962C8B-B14F-4D97-AF65-F5344CB8AC3E}">
        <p14:creationId xmlns:p14="http://schemas.microsoft.com/office/powerpoint/2010/main" val="2158886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D10F3D66-0109-4903-90B9-66D0E288F721}"/>
              </a:ext>
              <a:ext uri="{C183D7F6-B498-43B3-948B-1728B52AA6E4}">
                <adec:decorative xmlns:adec="http://schemas.microsoft.com/office/drawing/2017/decorative" val="1"/>
              </a:ext>
            </a:extLst>
          </p:cNvPr>
          <p:cNvGrpSpPr/>
          <p:nvPr/>
        </p:nvGrpSpPr>
        <p:grpSpPr>
          <a:xfrm>
            <a:off x="10379261" y="2030035"/>
            <a:ext cx="1335600" cy="1262947"/>
            <a:chOff x="10145015" y="2343978"/>
            <a:chExt cx="1335600" cy="1262947"/>
          </a:xfrm>
        </p:grpSpPr>
        <p:sp>
          <p:nvSpPr>
            <p:cNvPr id="26" name="Freeform: Shape 25">
              <a:extLst>
                <a:ext uri="{FF2B5EF4-FFF2-40B4-BE49-F238E27FC236}">
                  <a16:creationId xmlns:a16="http://schemas.microsoft.com/office/drawing/2014/main" id="{57DAB968-9B52-4EFF-AD39-7657DFEA6E48}"/>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27" name="Oval 26">
              <a:extLst>
                <a:ext uri="{FF2B5EF4-FFF2-40B4-BE49-F238E27FC236}">
                  <a16:creationId xmlns:a16="http://schemas.microsoft.com/office/drawing/2014/main" id="{962BE440-9634-4380-B142-5DB692420C52}"/>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p:nvSpPr>
          <p:cNvPr id="7" name="Title 6">
            <a:extLst>
              <a:ext uri="{FF2B5EF4-FFF2-40B4-BE49-F238E27FC236}">
                <a16:creationId xmlns:a16="http://schemas.microsoft.com/office/drawing/2014/main" id="{4B18D636-CC10-4B1E-AA38-419DCCF2D9C9}"/>
              </a:ext>
            </a:extLst>
          </p:cNvPr>
          <p:cNvSpPr>
            <a:spLocks noGrp="1"/>
          </p:cNvSpPr>
          <p:nvPr>
            <p:ph type="title"/>
          </p:nvPr>
        </p:nvSpPr>
        <p:spPr>
          <a:xfrm>
            <a:off x="550862" y="549275"/>
            <a:ext cx="11097551" cy="1332000"/>
          </a:xfrm>
        </p:spPr>
        <p:txBody>
          <a:bodyPr rtlCol="0">
            <a:normAutofit/>
          </a:bodyPr>
          <a:lstStyle/>
          <a:p>
            <a:pPr rtl="0"/>
            <a:r>
              <a:rPr lang="en-GB" dirty="0"/>
              <a:t>Summary</a:t>
            </a:r>
            <a:endParaRPr lang="en-gb" dirty="0"/>
          </a:p>
        </p:txBody>
      </p:sp>
      <p:sp>
        <p:nvSpPr>
          <p:cNvPr id="9" name="Text Placeholder 8">
            <a:extLst>
              <a:ext uri="{FF2B5EF4-FFF2-40B4-BE49-F238E27FC236}">
                <a16:creationId xmlns:a16="http://schemas.microsoft.com/office/drawing/2014/main" id="{0D098C43-2F2A-4100-89BC-5931039293FA}"/>
              </a:ext>
            </a:extLst>
          </p:cNvPr>
          <p:cNvSpPr>
            <a:spLocks noGrp="1"/>
          </p:cNvSpPr>
          <p:nvPr>
            <p:ph type="body" idx="1"/>
          </p:nvPr>
        </p:nvSpPr>
        <p:spPr>
          <a:xfrm>
            <a:off x="550864" y="1731375"/>
            <a:ext cx="5437186" cy="535354"/>
          </a:xfrm>
        </p:spPr>
        <p:txBody>
          <a:bodyPr rtlCol="0"/>
          <a:lstStyle/>
          <a:p>
            <a:pPr rtl="0"/>
            <a:r>
              <a:rPr lang="en-GB" dirty="0"/>
              <a:t>Data analysis</a:t>
            </a:r>
            <a:endParaRPr lang="en-US" dirty="0"/>
          </a:p>
        </p:txBody>
      </p:sp>
      <p:sp>
        <p:nvSpPr>
          <p:cNvPr id="10" name="Content Placeholder 9">
            <a:extLst>
              <a:ext uri="{FF2B5EF4-FFF2-40B4-BE49-F238E27FC236}">
                <a16:creationId xmlns:a16="http://schemas.microsoft.com/office/drawing/2014/main" id="{1DB251F7-EBE7-46AC-A920-FFE2C5AF68EA}"/>
              </a:ext>
            </a:extLst>
          </p:cNvPr>
          <p:cNvSpPr>
            <a:spLocks noGrp="1"/>
          </p:cNvSpPr>
          <p:nvPr>
            <p:ph sz="half" idx="2"/>
          </p:nvPr>
        </p:nvSpPr>
        <p:spPr>
          <a:xfrm>
            <a:off x="550863" y="2427370"/>
            <a:ext cx="5429114" cy="3515555"/>
          </a:xfrm>
        </p:spPr>
        <p:txBody>
          <a:bodyPr rtlCol="0"/>
          <a:lstStyle/>
          <a:p>
            <a:pPr rtl="0"/>
            <a:r>
              <a:rPr lang="en-GB" dirty="0"/>
              <a:t>Data has been taken from IMDb and Box Office Mojo to determine the three categories that determine the success of a movie</a:t>
            </a:r>
          </a:p>
          <a:p>
            <a:pPr rtl="0"/>
            <a:endParaRPr lang="en-gb" dirty="0"/>
          </a:p>
        </p:txBody>
      </p:sp>
      <p:sp>
        <p:nvSpPr>
          <p:cNvPr id="11" name="Text Placeholder 10">
            <a:extLst>
              <a:ext uri="{FF2B5EF4-FFF2-40B4-BE49-F238E27FC236}">
                <a16:creationId xmlns:a16="http://schemas.microsoft.com/office/drawing/2014/main" id="{60726BA7-44D6-4116-90E3-38325026EAAD}"/>
              </a:ext>
            </a:extLst>
          </p:cNvPr>
          <p:cNvSpPr>
            <a:spLocks noGrp="1"/>
          </p:cNvSpPr>
          <p:nvPr>
            <p:ph type="body" sz="quarter" idx="3"/>
          </p:nvPr>
        </p:nvSpPr>
        <p:spPr>
          <a:xfrm>
            <a:off x="6212024" y="1731375"/>
            <a:ext cx="5436392" cy="535354"/>
          </a:xfrm>
        </p:spPr>
        <p:txBody>
          <a:bodyPr rtlCol="0"/>
          <a:lstStyle/>
          <a:p>
            <a:pPr rtl="0"/>
            <a:r>
              <a:rPr lang="en-GB" dirty="0"/>
              <a:t>Three Categories of success</a:t>
            </a:r>
            <a:endParaRPr lang="en-US" dirty="0"/>
          </a:p>
        </p:txBody>
      </p:sp>
      <p:sp>
        <p:nvSpPr>
          <p:cNvPr id="12" name="Content Placeholder 11">
            <a:extLst>
              <a:ext uri="{FF2B5EF4-FFF2-40B4-BE49-F238E27FC236}">
                <a16:creationId xmlns:a16="http://schemas.microsoft.com/office/drawing/2014/main" id="{7FB7F30B-2A84-4C44-BC5A-E826ED6E74A2}"/>
              </a:ext>
            </a:extLst>
          </p:cNvPr>
          <p:cNvSpPr>
            <a:spLocks noGrp="1"/>
          </p:cNvSpPr>
          <p:nvPr>
            <p:ph sz="quarter" idx="4"/>
          </p:nvPr>
        </p:nvSpPr>
        <p:spPr>
          <a:xfrm>
            <a:off x="6212023" y="2427370"/>
            <a:ext cx="5436391" cy="3515555"/>
          </a:xfrm>
        </p:spPr>
        <p:txBody>
          <a:bodyPr rtlCol="0"/>
          <a:lstStyle/>
          <a:p>
            <a:pPr rtl="0"/>
            <a:r>
              <a:rPr lang="en-GB" dirty="0"/>
              <a:t>Genre</a:t>
            </a:r>
          </a:p>
          <a:p>
            <a:pPr lvl="1"/>
            <a:r>
              <a:rPr lang="en-GB" dirty="0"/>
              <a:t>Game Show</a:t>
            </a:r>
          </a:p>
          <a:p>
            <a:pPr rtl="0"/>
            <a:r>
              <a:rPr lang="en-GB" dirty="0"/>
              <a:t>Director</a:t>
            </a:r>
          </a:p>
          <a:p>
            <a:pPr lvl="1"/>
            <a:r>
              <a:rPr lang="en-GB" dirty="0"/>
              <a:t>Quentin Tarantino</a:t>
            </a:r>
          </a:p>
          <a:p>
            <a:pPr rtl="0"/>
            <a:r>
              <a:rPr lang="en-GB" dirty="0"/>
              <a:t>Movie length</a:t>
            </a:r>
          </a:p>
          <a:p>
            <a:pPr lvl="1"/>
            <a:r>
              <a:rPr lang="en-GB" dirty="0"/>
              <a:t>As long as humanly possible</a:t>
            </a:r>
          </a:p>
          <a:p>
            <a:pPr lvl="1"/>
            <a:r>
              <a:rPr lang="en-GB" dirty="0"/>
              <a:t>Or 120 minutes if you want to be </a:t>
            </a:r>
            <a:r>
              <a:rPr lang="en-GB" strike="sngStrike" dirty="0"/>
              <a:t>a coward</a:t>
            </a:r>
            <a:r>
              <a:rPr lang="en-GB" dirty="0"/>
              <a:t> optimal</a:t>
            </a:r>
            <a:endParaRPr lang="en-gb" dirty="0"/>
          </a:p>
          <a:p>
            <a:pPr rtl="0"/>
            <a:endParaRPr lang="en-US" dirty="0"/>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US" smtClean="0"/>
              <a:pPr rtl="0"/>
              <a:t>3</a:t>
            </a:fld>
            <a:endParaRPr lang="en-US"/>
          </a:p>
        </p:txBody>
      </p:sp>
      <p:sp>
        <p:nvSpPr>
          <p:cNvPr id="22" name="Freeform: Shape 21">
            <a:extLst>
              <a:ext uri="{FF2B5EF4-FFF2-40B4-BE49-F238E27FC236}">
                <a16:creationId xmlns:a16="http://schemas.microsoft.com/office/drawing/2014/main" id="{C6F3814E-455F-456B-B1AF-7B993965A2C0}"/>
              </a:ext>
              <a:ext uri="{C183D7F6-B498-43B3-948B-1728B52AA6E4}">
                <adec:decorative xmlns:adec="http://schemas.microsoft.com/office/drawing/2017/decorative" val="1"/>
              </a:ext>
            </a:extLst>
          </p:cNvPr>
          <p:cNvSpPr>
            <a:spLocks noChangeAspect="1"/>
          </p:cNvSpPr>
          <p:nvPr/>
        </p:nvSpPr>
        <p:spPr>
          <a:xfrm>
            <a:off x="4295775" y="0"/>
            <a:ext cx="360000" cy="274638"/>
          </a:xfrm>
          <a:custGeom>
            <a:avLst/>
            <a:gdLst>
              <a:gd name="connsiteX0" fmla="*/ 30714 w 360000"/>
              <a:gd name="connsiteY0" fmla="*/ 0 h 274638"/>
              <a:gd name="connsiteX1" fmla="*/ 329286 w 360000"/>
              <a:gd name="connsiteY1" fmla="*/ 0 h 274638"/>
              <a:gd name="connsiteX2" fmla="*/ 345855 w 360000"/>
              <a:gd name="connsiteY2" fmla="*/ 24574 h 274638"/>
              <a:gd name="connsiteX3" fmla="*/ 360000 w 360000"/>
              <a:gd name="connsiteY3" fmla="*/ 94638 h 274638"/>
              <a:gd name="connsiteX4" fmla="*/ 180000 w 360000"/>
              <a:gd name="connsiteY4" fmla="*/ 274638 h 274638"/>
              <a:gd name="connsiteX5" fmla="*/ 0 w 360000"/>
              <a:gd name="connsiteY5" fmla="*/ 94638 h 274638"/>
              <a:gd name="connsiteX6" fmla="*/ 14145 w 360000"/>
              <a:gd name="connsiteY6" fmla="*/ 24574 h 27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 h="274638">
                <a:moveTo>
                  <a:pt x="30714" y="0"/>
                </a:moveTo>
                <a:lnTo>
                  <a:pt x="329286" y="0"/>
                </a:lnTo>
                <a:lnTo>
                  <a:pt x="345855" y="24574"/>
                </a:lnTo>
                <a:cubicBezTo>
                  <a:pt x="354963" y="46109"/>
                  <a:pt x="360000" y="69785"/>
                  <a:pt x="360000" y="94638"/>
                </a:cubicBezTo>
                <a:cubicBezTo>
                  <a:pt x="360000" y="194049"/>
                  <a:pt x="279411" y="274638"/>
                  <a:pt x="180000" y="274638"/>
                </a:cubicBezTo>
                <a:cubicBezTo>
                  <a:pt x="80589" y="274638"/>
                  <a:pt x="0" y="194049"/>
                  <a:pt x="0" y="94638"/>
                </a:cubicBezTo>
                <a:cubicBezTo>
                  <a:pt x="0" y="69785"/>
                  <a:pt x="5037" y="46109"/>
                  <a:pt x="14145" y="24574"/>
                </a:cubicBezTo>
                <a:close/>
              </a:path>
            </a:pathLst>
          </a:cu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Tree>
    <p:extLst>
      <p:ext uri="{BB962C8B-B14F-4D97-AF65-F5344CB8AC3E}">
        <p14:creationId xmlns:p14="http://schemas.microsoft.com/office/powerpoint/2010/main" val="3891345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1086016" y="-1463713"/>
            <a:ext cx="5437187" cy="2986234"/>
          </a:xfrm>
        </p:spPr>
        <p:txBody>
          <a:bodyPr vert="horz" wrap="square" lIns="0" tIns="0" rIns="0" bIns="0" rtlCol="0" anchor="b" anchorCtr="0">
            <a:normAutofit/>
          </a:bodyPr>
          <a:lstStyle/>
          <a:p>
            <a:pPr rtl="0">
              <a:lnSpc>
                <a:spcPct val="100000"/>
              </a:lnSpc>
            </a:pPr>
            <a:r>
              <a:rPr lang="en-GB" sz="6400" kern="1200" dirty="0">
                <a:solidFill>
                  <a:schemeClr val="tx1"/>
                </a:solidFill>
                <a:latin typeface="+mj-lt"/>
                <a:ea typeface="+mj-ea"/>
                <a:cs typeface="+mj-cs"/>
              </a:rPr>
              <a:t>Category</a:t>
            </a:r>
            <a:endParaRPr lang="en-gb" sz="6400" kern="1200" dirty="0">
              <a:solidFill>
                <a:schemeClr val="tx1"/>
              </a:solidFill>
              <a:latin typeface="+mj-lt"/>
              <a:ea typeface="+mj-ea"/>
              <a:cs typeface="+mj-cs"/>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2160802" y="2731043"/>
            <a:ext cx="5437187" cy="2265216"/>
          </a:xfrm>
        </p:spPr>
        <p:txBody>
          <a:bodyPr vert="horz" wrap="square" lIns="0" tIns="0" rIns="0" bIns="0" rtlCol="0">
            <a:normAutofit/>
          </a:bodyPr>
          <a:lstStyle/>
          <a:p>
            <a:pPr marL="0" indent="0" rtl="0">
              <a:lnSpc>
                <a:spcPct val="100000"/>
              </a:lnSpc>
              <a:buNone/>
            </a:pPr>
            <a:r>
              <a:rPr lang="en-GB" kern="1200" dirty="0">
                <a:latin typeface="+mn-lt"/>
                <a:ea typeface="+mn-ea"/>
                <a:cs typeface="+mn-cs"/>
              </a:rPr>
              <a:t>𝒢𝑒𝓃𝓇𝑒</a:t>
            </a:r>
            <a:endParaRPr lang="en-gb" kern="1200" dirty="0">
              <a:latin typeface="+mn-lt"/>
              <a:ea typeface="+mn-ea"/>
              <a:cs typeface="+mn-cs"/>
            </a:endParaRPr>
          </a:p>
        </p:txBody>
      </p:sp>
      <p:pic>
        <p:nvPicPr>
          <p:cNvPr id="3" name="Picture 2" descr="Chart, bar chart&#10;&#10;Description automatically generated">
            <a:extLst>
              <a:ext uri="{FF2B5EF4-FFF2-40B4-BE49-F238E27FC236}">
                <a16:creationId xmlns:a16="http://schemas.microsoft.com/office/drawing/2014/main" id="{732963F0-F084-2C5B-E310-D1C75A06E0F9}"/>
              </a:ext>
            </a:extLst>
          </p:cNvPr>
          <p:cNvPicPr>
            <a:picLocks noChangeAspect="1"/>
          </p:cNvPicPr>
          <p:nvPr/>
        </p:nvPicPr>
        <p:blipFill>
          <a:blip r:embed="rId4"/>
          <a:stretch>
            <a:fillRect/>
          </a:stretch>
        </p:blipFill>
        <p:spPr>
          <a:xfrm>
            <a:off x="5200187" y="549275"/>
            <a:ext cx="6354489" cy="5917921"/>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6297F388-D0DE-1123-71E5-8783EEE3C897}"/>
              </a:ext>
            </a:extLst>
          </p:cNvPr>
          <p:cNvPicPr>
            <a:picLocks noChangeAspect="1"/>
          </p:cNvPicPr>
          <p:nvPr/>
        </p:nvPicPr>
        <p:blipFill>
          <a:blip r:embed="rId5"/>
          <a:stretch>
            <a:fillRect/>
          </a:stretch>
        </p:blipFill>
        <p:spPr>
          <a:xfrm>
            <a:off x="456733" y="967759"/>
            <a:ext cx="4283629" cy="2832086"/>
          </a:xfrm>
          <a:prstGeom prst="rect">
            <a:avLst/>
          </a:prstGeom>
        </p:spPr>
      </p:pic>
      <p:pic>
        <p:nvPicPr>
          <p:cNvPr id="6" name="Picture 5">
            <a:extLst>
              <a:ext uri="{FF2B5EF4-FFF2-40B4-BE49-F238E27FC236}">
                <a16:creationId xmlns:a16="http://schemas.microsoft.com/office/drawing/2014/main" id="{E49C8C84-7773-4DC5-4055-D1E301D82208}"/>
              </a:ext>
            </a:extLst>
          </p:cNvPr>
          <p:cNvPicPr>
            <a:picLocks noChangeAspect="1"/>
          </p:cNvPicPr>
          <p:nvPr/>
        </p:nvPicPr>
        <p:blipFill>
          <a:blip r:embed="rId6"/>
          <a:stretch>
            <a:fillRect/>
          </a:stretch>
        </p:blipFill>
        <p:spPr>
          <a:xfrm>
            <a:off x="324088" y="3308649"/>
            <a:ext cx="4811058" cy="251416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8" name="Freeform: Shape 27">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Oval 29">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Oval 30">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33" name="Rectangle 3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B102D8-1D22-4940-AF19-07CF3A0DC5F4}"/>
              </a:ext>
            </a:extLst>
          </p:cNvPr>
          <p:cNvSpPr>
            <a:spLocks noGrp="1"/>
          </p:cNvSpPr>
          <p:nvPr>
            <p:ph type="title"/>
          </p:nvPr>
        </p:nvSpPr>
        <p:spPr>
          <a:xfrm>
            <a:off x="1152445" y="-274283"/>
            <a:ext cx="3565524" cy="2242494"/>
          </a:xfrm>
        </p:spPr>
        <p:txBody>
          <a:bodyPr vert="horz" wrap="square" lIns="0" tIns="0" rIns="0" bIns="0" rtlCol="0" anchor="b" anchorCtr="0">
            <a:normAutofit/>
          </a:bodyPr>
          <a:lstStyle/>
          <a:p>
            <a:pPr>
              <a:lnSpc>
                <a:spcPct val="100000"/>
              </a:lnSpc>
            </a:pPr>
            <a:r>
              <a:rPr lang="en-US" dirty="0"/>
              <a:t>Category</a:t>
            </a:r>
            <a:r>
              <a:rPr lang="en-US" kern="1200" dirty="0">
                <a:solidFill>
                  <a:schemeClr val="tx1"/>
                </a:solidFill>
                <a:latin typeface="+mj-lt"/>
                <a:ea typeface="+mj-ea"/>
                <a:cs typeface="+mj-cs"/>
              </a:rPr>
              <a:t> 2</a:t>
            </a:r>
          </a:p>
        </p:txBody>
      </p:sp>
      <p:grpSp>
        <p:nvGrpSpPr>
          <p:cNvPr id="35" name="Group 34">
            <a:extLst>
              <a:ext uri="{FF2B5EF4-FFF2-40B4-BE49-F238E27FC236}">
                <a16:creationId xmlns:a16="http://schemas.microsoft.com/office/drawing/2014/main" id="{05A5D99C-8CA9-4688-A7A5-0D9C34AE30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5781" y="248622"/>
            <a:ext cx="734257" cy="760506"/>
            <a:chOff x="5243759" y="1363788"/>
            <a:chExt cx="734257" cy="760506"/>
          </a:xfrm>
        </p:grpSpPr>
        <p:sp>
          <p:nvSpPr>
            <p:cNvPr id="36" name="Freeform 5">
              <a:extLst>
                <a:ext uri="{FF2B5EF4-FFF2-40B4-BE49-F238E27FC236}">
                  <a16:creationId xmlns:a16="http://schemas.microsoft.com/office/drawing/2014/main" id="{03F95395-CCA6-4A43-85F6-69571A5ABC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Freeform 6">
              <a:extLst>
                <a:ext uri="{FF2B5EF4-FFF2-40B4-BE49-F238E27FC236}">
                  <a16:creationId xmlns:a16="http://schemas.microsoft.com/office/drawing/2014/main" id="{4173C2D0-52E8-4925-8ED2-CF521F5EA5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Freeform 8">
              <a:extLst>
                <a:ext uri="{FF2B5EF4-FFF2-40B4-BE49-F238E27FC236}">
                  <a16:creationId xmlns:a16="http://schemas.microsoft.com/office/drawing/2014/main" id="{1EB77B77-4A3B-4F2F-848A-78978F686F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0" name="Oval 39">
            <a:extLst>
              <a:ext uri="{FF2B5EF4-FFF2-40B4-BE49-F238E27FC236}">
                <a16:creationId xmlns:a16="http://schemas.microsoft.com/office/drawing/2014/main" id="{88A7DA5F-271C-44A6-A352-F479DFD72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9763" y="59128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6" descr="A person in a suit&#10;&#10;Description automatically generated with medium confidence">
            <a:extLst>
              <a:ext uri="{FF2B5EF4-FFF2-40B4-BE49-F238E27FC236}">
                <a16:creationId xmlns:a16="http://schemas.microsoft.com/office/drawing/2014/main" id="{447F3923-809B-6CBA-A5F8-E77074BB28EE}"/>
              </a:ext>
            </a:extLst>
          </p:cNvPr>
          <p:cNvPicPr>
            <a:picLocks noChangeAspect="1"/>
          </p:cNvPicPr>
          <p:nvPr/>
        </p:nvPicPr>
        <p:blipFill rotWithShape="1">
          <a:blip r:embed="rId3"/>
          <a:srcRect l="34813" r="28562" b="-2"/>
          <a:stretch/>
        </p:blipFill>
        <p:spPr>
          <a:xfrm>
            <a:off x="8096018" y="549275"/>
            <a:ext cx="3545118" cy="5759450"/>
          </a:xfrm>
          <a:custGeom>
            <a:avLst/>
            <a:gdLst/>
            <a:ahLst/>
            <a:cxnLst/>
            <a:rect l="l" t="t" r="r" b="b"/>
            <a:pathLst>
              <a:path w="3545118" h="5759450">
                <a:moveTo>
                  <a:pt x="0" y="0"/>
                </a:moveTo>
                <a:lnTo>
                  <a:pt x="3545118" y="0"/>
                </a:lnTo>
                <a:lnTo>
                  <a:pt x="3545118" y="5759450"/>
                </a:lnTo>
                <a:lnTo>
                  <a:pt x="0" y="5759450"/>
                </a:lnTo>
                <a:close/>
              </a:path>
            </a:pathLst>
          </a:custGeom>
        </p:spPr>
      </p:pic>
      <p:sp>
        <p:nvSpPr>
          <p:cNvPr id="16" name="Slide Number Placeholder 15">
            <a:extLst>
              <a:ext uri="{FF2B5EF4-FFF2-40B4-BE49-F238E27FC236}">
                <a16:creationId xmlns:a16="http://schemas.microsoft.com/office/drawing/2014/main" id="{3F8A62C8-5437-4C47-AC0F-0605F84CBA57}"/>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5</a:t>
            </a:fld>
            <a:endParaRPr lang="en-US">
              <a:solidFill>
                <a:schemeClr val="tx1">
                  <a:alpha val="80000"/>
                </a:schemeClr>
              </a:solidFill>
            </a:endParaRPr>
          </a:p>
        </p:txBody>
      </p:sp>
      <p:pic>
        <p:nvPicPr>
          <p:cNvPr id="9" name="Picture 8" descr="Table&#10;&#10;Description automatically generated">
            <a:extLst>
              <a:ext uri="{FF2B5EF4-FFF2-40B4-BE49-F238E27FC236}">
                <a16:creationId xmlns:a16="http://schemas.microsoft.com/office/drawing/2014/main" id="{F2F58546-85A6-4F87-8A31-36D18B0D2F3A}"/>
              </a:ext>
            </a:extLst>
          </p:cNvPr>
          <p:cNvPicPr>
            <a:picLocks noChangeAspect="1"/>
          </p:cNvPicPr>
          <p:nvPr/>
        </p:nvPicPr>
        <p:blipFill>
          <a:blip r:embed="rId4"/>
          <a:stretch>
            <a:fillRect/>
          </a:stretch>
        </p:blipFill>
        <p:spPr>
          <a:xfrm>
            <a:off x="4629706" y="513205"/>
            <a:ext cx="3456118" cy="5831590"/>
          </a:xfrm>
          <a:prstGeom prst="rect">
            <a:avLst/>
          </a:prstGeom>
        </p:spPr>
      </p:pic>
      <p:sp>
        <p:nvSpPr>
          <p:cNvPr id="10" name="TextBox 9">
            <a:extLst>
              <a:ext uri="{FF2B5EF4-FFF2-40B4-BE49-F238E27FC236}">
                <a16:creationId xmlns:a16="http://schemas.microsoft.com/office/drawing/2014/main" id="{E048187B-1931-70BF-CA2A-A2EBBFBCE5CC}"/>
              </a:ext>
            </a:extLst>
          </p:cNvPr>
          <p:cNvSpPr txBox="1"/>
          <p:nvPr/>
        </p:nvSpPr>
        <p:spPr>
          <a:xfrm>
            <a:off x="1203136" y="2016698"/>
            <a:ext cx="1976627" cy="369332"/>
          </a:xfrm>
          <a:prstGeom prst="rect">
            <a:avLst/>
          </a:prstGeom>
          <a:noFill/>
        </p:spPr>
        <p:txBody>
          <a:bodyPr wrap="square" rtlCol="0">
            <a:spAutoFit/>
          </a:bodyPr>
          <a:lstStyle/>
          <a:p>
            <a:r>
              <a:rPr lang="en-US" dirty="0"/>
              <a:t>Director</a:t>
            </a:r>
          </a:p>
        </p:txBody>
      </p:sp>
      <p:pic>
        <p:nvPicPr>
          <p:cNvPr id="12" name="Picture 11" descr="A black and white sign&#10;&#10;Description automatically generated with low confidence">
            <a:extLst>
              <a:ext uri="{FF2B5EF4-FFF2-40B4-BE49-F238E27FC236}">
                <a16:creationId xmlns:a16="http://schemas.microsoft.com/office/drawing/2014/main" id="{E563C73F-73F8-6A82-AD7C-234E83CAFEC1}"/>
              </a:ext>
            </a:extLst>
          </p:cNvPr>
          <p:cNvPicPr>
            <a:picLocks noChangeAspect="1"/>
          </p:cNvPicPr>
          <p:nvPr/>
        </p:nvPicPr>
        <p:blipFill>
          <a:blip r:embed="rId5"/>
          <a:stretch>
            <a:fillRect/>
          </a:stretch>
        </p:blipFill>
        <p:spPr>
          <a:xfrm rot="1153325">
            <a:off x="-177201" y="4175238"/>
            <a:ext cx="4867258" cy="1989118"/>
          </a:xfrm>
          <a:prstGeom prst="rect">
            <a:avLst/>
          </a:prstGeom>
        </p:spPr>
      </p:pic>
    </p:spTree>
    <p:extLst>
      <p:ext uri="{BB962C8B-B14F-4D97-AF65-F5344CB8AC3E}">
        <p14:creationId xmlns:p14="http://schemas.microsoft.com/office/powerpoint/2010/main" val="249694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15EE852-24F1-4643-8082-AB45CFF2BA10}"/>
              </a:ext>
            </a:extLst>
          </p:cNvPr>
          <p:cNvSpPr>
            <a:spLocks noGrp="1"/>
          </p:cNvSpPr>
          <p:nvPr>
            <p:ph type="title"/>
          </p:nvPr>
        </p:nvSpPr>
        <p:spPr>
          <a:xfrm>
            <a:off x="382423" y="196431"/>
            <a:ext cx="972938" cy="6465137"/>
          </a:xfrm>
        </p:spPr>
        <p:txBody>
          <a:bodyPr vert="wordArtVert" rtlCol="0">
            <a:normAutofit/>
          </a:bodyPr>
          <a:lstStyle/>
          <a:p>
            <a:pPr rtl="0"/>
            <a:r>
              <a:rPr lang="en-GB" dirty="0"/>
              <a:t>CATEGORY</a:t>
            </a:r>
            <a:endParaRPr lang="en-gb" dirty="0"/>
          </a:p>
        </p:txBody>
      </p:sp>
      <p:pic>
        <p:nvPicPr>
          <p:cNvPr id="18" name="Picture Placeholder 17" descr="A person drawing on a white board">
            <a:extLst>
              <a:ext uri="{FF2B5EF4-FFF2-40B4-BE49-F238E27FC236}">
                <a16:creationId xmlns:a16="http://schemas.microsoft.com/office/drawing/2014/main" id="{301557C2-9072-409B-88EC-E8577CEFCAFB}"/>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5535809" y="656633"/>
            <a:ext cx="5132388" cy="5132388"/>
          </a:xfrm>
        </p:spPr>
      </p:pic>
      <p:sp>
        <p:nvSpPr>
          <p:cNvPr id="21" name="Slide Number Placeholder 20">
            <a:extLst>
              <a:ext uri="{FF2B5EF4-FFF2-40B4-BE49-F238E27FC236}">
                <a16:creationId xmlns:a16="http://schemas.microsoft.com/office/drawing/2014/main" id="{1C563B34-DD53-4FB1-B8C2-8914E01C6365}"/>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US" smtClean="0"/>
              <a:pPr rtl="0"/>
              <a:t>6</a:t>
            </a:fld>
            <a:endParaRPr lang="en-US"/>
          </a:p>
        </p:txBody>
      </p:sp>
      <p:pic>
        <p:nvPicPr>
          <p:cNvPr id="3" name="Picture 2" descr="Chart, scatter chart&#10;&#10;Description automatically generated">
            <a:extLst>
              <a:ext uri="{FF2B5EF4-FFF2-40B4-BE49-F238E27FC236}">
                <a16:creationId xmlns:a16="http://schemas.microsoft.com/office/drawing/2014/main" id="{2128C23B-5557-B8B7-783E-312C17A314D0}"/>
              </a:ext>
            </a:extLst>
          </p:cNvPr>
          <p:cNvPicPr>
            <a:picLocks noChangeAspect="1"/>
          </p:cNvPicPr>
          <p:nvPr/>
        </p:nvPicPr>
        <p:blipFill>
          <a:blip r:embed="rId4"/>
          <a:stretch>
            <a:fillRect/>
          </a:stretch>
        </p:blipFill>
        <p:spPr>
          <a:xfrm>
            <a:off x="4624560" y="567809"/>
            <a:ext cx="6458601" cy="5310035"/>
          </a:xfrm>
          <a:prstGeom prst="rect">
            <a:avLst/>
          </a:prstGeom>
          <a:ln>
            <a:noFill/>
          </a:ln>
          <a:effectLst>
            <a:outerShdw blurRad="292100" dist="139700" dir="2700000" algn="tl" rotWithShape="0">
              <a:srgbClr val="333333">
                <a:alpha val="65000"/>
              </a:srgbClr>
            </a:outerShdw>
          </a:effectLst>
        </p:spPr>
      </p:pic>
      <p:pic>
        <p:nvPicPr>
          <p:cNvPr id="7" name="Picture 6" descr="Icon&#10;&#10;Description automatically generated">
            <a:extLst>
              <a:ext uri="{FF2B5EF4-FFF2-40B4-BE49-F238E27FC236}">
                <a16:creationId xmlns:a16="http://schemas.microsoft.com/office/drawing/2014/main" id="{6D7AD3D6-DB48-1D30-2589-42D5B7CFB04A}"/>
              </a:ext>
            </a:extLst>
          </p:cNvPr>
          <p:cNvPicPr>
            <a:picLocks noChangeAspect="1"/>
          </p:cNvPicPr>
          <p:nvPr/>
        </p:nvPicPr>
        <p:blipFill>
          <a:blip r:embed="rId5"/>
          <a:stretch>
            <a:fillRect/>
          </a:stretch>
        </p:blipFill>
        <p:spPr>
          <a:xfrm>
            <a:off x="1355361" y="-728816"/>
            <a:ext cx="2564880" cy="6858000"/>
          </a:xfrm>
          <a:prstGeom prst="rect">
            <a:avLst/>
          </a:prstGeom>
        </p:spPr>
      </p:pic>
      <p:sp>
        <p:nvSpPr>
          <p:cNvPr id="8" name="TextBox 7">
            <a:extLst>
              <a:ext uri="{FF2B5EF4-FFF2-40B4-BE49-F238E27FC236}">
                <a16:creationId xmlns:a16="http://schemas.microsoft.com/office/drawing/2014/main" id="{DFAA2749-11FD-4B31-BDEF-0674C6C976CB}"/>
              </a:ext>
            </a:extLst>
          </p:cNvPr>
          <p:cNvSpPr txBox="1"/>
          <p:nvPr/>
        </p:nvSpPr>
        <p:spPr>
          <a:xfrm rot="19752667">
            <a:off x="2548915" y="4166937"/>
            <a:ext cx="1805063" cy="369332"/>
          </a:xfrm>
          <a:prstGeom prst="rect">
            <a:avLst/>
          </a:prstGeom>
          <a:noFill/>
        </p:spPr>
        <p:txBody>
          <a:bodyPr wrap="square" rtlCol="0">
            <a:spAutoFit/>
          </a:bodyPr>
          <a:lstStyle/>
          <a:p>
            <a:r>
              <a:rPr lang="en-US" dirty="0"/>
              <a:t>Length of Movie</a:t>
            </a:r>
          </a:p>
        </p:txBody>
      </p:sp>
    </p:spTree>
    <p:extLst>
      <p:ext uri="{BB962C8B-B14F-4D97-AF65-F5344CB8AC3E}">
        <p14:creationId xmlns:p14="http://schemas.microsoft.com/office/powerpoint/2010/main" val="395518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rtlCol="0"/>
          <a:lstStyle/>
          <a:p>
            <a:pPr rtl="0"/>
            <a:r>
              <a:rPr lang="en-GB" dirty="0"/>
              <a:t>Conclusions</a:t>
            </a:r>
            <a:endParaRPr lang="en-gb" dirty="0"/>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4106829271"/>
              </p:ext>
            </p:extLst>
          </p:nvPr>
        </p:nvGraphicFramePr>
        <p:xfrm>
          <a:off x="550863" y="2112963"/>
          <a:ext cx="11090275" cy="39798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US" smtClean="0"/>
              <a:pPr rtl="0"/>
              <a:t>7</a:t>
            </a:fld>
            <a:endParaRPr lang="en-US"/>
          </a:p>
        </p:txBody>
      </p:sp>
      <p:pic>
        <p:nvPicPr>
          <p:cNvPr id="2" name="Picture 1">
            <a:extLst>
              <a:ext uri="{FF2B5EF4-FFF2-40B4-BE49-F238E27FC236}">
                <a16:creationId xmlns:a16="http://schemas.microsoft.com/office/drawing/2014/main" id="{7A8B9A8C-0D7B-3370-28D1-A7518365C8D9}"/>
              </a:ext>
            </a:extLst>
          </p:cNvPr>
          <p:cNvPicPr>
            <a:picLocks noChangeAspect="1"/>
          </p:cNvPicPr>
          <p:nvPr/>
        </p:nvPicPr>
        <p:blipFill>
          <a:blip r:embed="rId8"/>
          <a:stretch>
            <a:fillRect/>
          </a:stretch>
        </p:blipFill>
        <p:spPr>
          <a:xfrm>
            <a:off x="2744945" y="4784502"/>
            <a:ext cx="2898301" cy="187659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45F67BF6-AE30-BE87-39F5-76C163833D68}"/>
              </a:ext>
            </a:extLst>
          </p:cNvPr>
          <p:cNvPicPr>
            <a:picLocks noChangeAspect="1"/>
          </p:cNvPicPr>
          <p:nvPr/>
        </p:nvPicPr>
        <p:blipFill>
          <a:blip r:embed="rId9"/>
          <a:stretch>
            <a:fillRect/>
          </a:stretch>
        </p:blipFill>
        <p:spPr>
          <a:xfrm>
            <a:off x="6548756" y="4735953"/>
            <a:ext cx="2898299" cy="192514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624630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12640204" cy="3954992"/>
          </a:xfrm>
        </p:spPr>
        <p:txBody>
          <a:bodyPr rtlCol="0"/>
          <a:lstStyle/>
          <a:p>
            <a:pPr rtl="0"/>
            <a:r>
              <a:rPr lang="en-gb" sz="30000" dirty="0"/>
              <a:t>Thank</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rtlCol="0"/>
          <a:lstStyle/>
          <a:p>
            <a:pPr rtl="0"/>
            <a:fld id="{DBA1B0FB-D917-4C8C-928F-313BD683BF39}" type="slidenum">
              <a:rPr lang="en-US" smtClean="0"/>
              <a:pPr rtl="0"/>
              <a:t>8</a:t>
            </a:fld>
            <a:endParaRPr lang="en-US"/>
          </a:p>
        </p:txBody>
      </p:sp>
      <p:sp>
        <p:nvSpPr>
          <p:cNvPr id="3" name="Subtitle 2">
            <a:extLst>
              <a:ext uri="{FF2B5EF4-FFF2-40B4-BE49-F238E27FC236}">
                <a16:creationId xmlns:a16="http://schemas.microsoft.com/office/drawing/2014/main" id="{6FCE476E-BA97-8E4E-CAEB-CFD304C91F0F}"/>
              </a:ext>
            </a:extLst>
          </p:cNvPr>
          <p:cNvSpPr>
            <a:spLocks noGrp="1"/>
          </p:cNvSpPr>
          <p:nvPr>
            <p:ph type="subTitle" idx="1"/>
          </p:nvPr>
        </p:nvSpPr>
        <p:spPr>
          <a:xfrm>
            <a:off x="1433778" y="3569511"/>
            <a:ext cx="5437187" cy="2265216"/>
          </a:xfrm>
        </p:spPr>
        <p:txBody>
          <a:bodyPr/>
          <a:lstStyle/>
          <a:p>
            <a:r>
              <a:rPr lang="en-US" dirty="0"/>
              <a:t>You</a:t>
            </a:r>
          </a:p>
        </p:txBody>
      </p:sp>
    </p:spTree>
    <p:extLst>
      <p:ext uri="{BB962C8B-B14F-4D97-AF65-F5344CB8AC3E}">
        <p14:creationId xmlns:p14="http://schemas.microsoft.com/office/powerpoint/2010/main" val="3247798845"/>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76BC85-9361-4044-951E-1D698143E543}">
  <ds:schemaRefs>
    <ds:schemaRef ds:uri="http://schemas.microsoft.com/sharepoint/v3/contenttype/forms"/>
  </ds:schemaRefs>
</ds:datastoreItem>
</file>

<file path=customXml/itemProps2.xml><?xml version="1.0" encoding="utf-8"?>
<ds:datastoreItem xmlns:ds="http://schemas.openxmlformats.org/officeDocument/2006/customXml" ds:itemID="{CF128D9D-8887-4AE7-BD39-EBCD268E911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A163FB7-958F-4794-B3EE-EC8933868F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TM33713516</Template>
  <TotalTime>0</TotalTime>
  <Words>145</Words>
  <Application>Microsoft Macintosh PowerPoint</Application>
  <PresentationFormat>Widescreen</PresentationFormat>
  <Paragraphs>46</Paragraphs>
  <Slides>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Gill Sans MT</vt:lpstr>
      <vt:lpstr>Symbol</vt:lpstr>
      <vt:lpstr>Walbaum Display</vt:lpstr>
      <vt:lpstr>3DFloatVTI</vt:lpstr>
      <vt:lpstr>What are they?</vt:lpstr>
      <vt:lpstr>Introduction</vt:lpstr>
      <vt:lpstr>Summary</vt:lpstr>
      <vt:lpstr>Category</vt:lpstr>
      <vt:lpstr>Category 2</vt:lpstr>
      <vt:lpstr>CATEGORY</vt:lpstr>
      <vt:lpstr>Conclusions</vt:lpstr>
      <vt:lpstr>Thank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2021-01-28T12:59:42Z</dcterms:created>
  <dcterms:modified xsi:type="dcterms:W3CDTF">2022-12-18T12:04:59Z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